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F0F039-0DEF-4911-8DC3-C0A9DC697384}" v="76" dt="2021-08-22T08:27:52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écile THOMAS" userId="607b85399669379e" providerId="LiveId" clId="{C3F0F039-0DEF-4911-8DC3-C0A9DC697384}"/>
    <pc:docChg chg="undo custSel addSld delSld modSld sldOrd">
      <pc:chgData name="Cécile THOMAS" userId="607b85399669379e" providerId="LiveId" clId="{C3F0F039-0DEF-4911-8DC3-C0A9DC697384}" dt="2021-08-22T08:27:52.752" v="2613"/>
      <pc:docMkLst>
        <pc:docMk/>
      </pc:docMkLst>
      <pc:sldChg chg="addSp delSp modSp new mod setBg setClrOvrMap">
        <pc:chgData name="Cécile THOMAS" userId="607b85399669379e" providerId="LiveId" clId="{C3F0F039-0DEF-4911-8DC3-C0A9DC697384}" dt="2021-08-22T08:25:14.622" v="2587" actId="1076"/>
        <pc:sldMkLst>
          <pc:docMk/>
          <pc:sldMk cId="1024467046" sldId="256"/>
        </pc:sldMkLst>
        <pc:spChg chg="mod ord">
          <ac:chgData name="Cécile THOMAS" userId="607b85399669379e" providerId="LiveId" clId="{C3F0F039-0DEF-4911-8DC3-C0A9DC697384}" dt="2021-08-22T07:15:41.001" v="58" actId="26606"/>
          <ac:spMkLst>
            <pc:docMk/>
            <pc:sldMk cId="1024467046" sldId="256"/>
            <ac:spMk id="2" creationId="{32D047CC-F0E7-4CDB-ACCD-66FFC86E984E}"/>
          </ac:spMkLst>
        </pc:spChg>
        <pc:spChg chg="del">
          <ac:chgData name="Cécile THOMAS" userId="607b85399669379e" providerId="LiveId" clId="{C3F0F039-0DEF-4911-8DC3-C0A9DC697384}" dt="2021-08-22T07:15:18.296" v="55" actId="478"/>
          <ac:spMkLst>
            <pc:docMk/>
            <pc:sldMk cId="1024467046" sldId="256"/>
            <ac:spMk id="3" creationId="{EE6477B9-D9CF-4C97-B158-B06663F53555}"/>
          </ac:spMkLst>
        </pc:spChg>
        <pc:spChg chg="add">
          <ac:chgData name="Cécile THOMAS" userId="607b85399669379e" providerId="LiveId" clId="{C3F0F039-0DEF-4911-8DC3-C0A9DC697384}" dt="2021-08-22T07:15:41.001" v="58" actId="26606"/>
          <ac:spMkLst>
            <pc:docMk/>
            <pc:sldMk cId="1024467046" sldId="256"/>
            <ac:spMk id="10" creationId="{0DE6A193-4755-479A-BC6F-A7EBCA73BE1A}"/>
          </ac:spMkLst>
        </pc:spChg>
        <pc:spChg chg="add">
          <ac:chgData name="Cécile THOMAS" userId="607b85399669379e" providerId="LiveId" clId="{C3F0F039-0DEF-4911-8DC3-C0A9DC697384}" dt="2021-08-22T07:15:41.001" v="58" actId="26606"/>
          <ac:spMkLst>
            <pc:docMk/>
            <pc:sldMk cId="1024467046" sldId="256"/>
            <ac:spMk id="12" creationId="{AB8B8498-A488-40AF-99EB-F622ED9AD6B8}"/>
          </ac:spMkLst>
        </pc:spChg>
        <pc:spChg chg="add">
          <ac:chgData name="Cécile THOMAS" userId="607b85399669379e" providerId="LiveId" clId="{C3F0F039-0DEF-4911-8DC3-C0A9DC697384}" dt="2021-08-22T07:15:41.001" v="58" actId="26606"/>
          <ac:spMkLst>
            <pc:docMk/>
            <pc:sldMk cId="1024467046" sldId="256"/>
            <ac:spMk id="14" creationId="{2F033D07-FE42-4E5C-A00A-FFE1D42C0FFD}"/>
          </ac:spMkLst>
        </pc:spChg>
        <pc:picChg chg="add mod">
          <ac:chgData name="Cécile THOMAS" userId="607b85399669379e" providerId="LiveId" clId="{C3F0F039-0DEF-4911-8DC3-C0A9DC697384}" dt="2021-08-22T08:25:14.622" v="2587" actId="1076"/>
          <ac:picMkLst>
            <pc:docMk/>
            <pc:sldMk cId="1024467046" sldId="256"/>
            <ac:picMk id="5" creationId="{F051D4BF-F64F-4BF1-A415-22DF0E8435E7}"/>
          </ac:picMkLst>
        </pc:picChg>
      </pc:sldChg>
      <pc:sldChg chg="addSp delSp modSp new mod modAnim">
        <pc:chgData name="Cécile THOMAS" userId="607b85399669379e" providerId="LiveId" clId="{C3F0F039-0DEF-4911-8DC3-C0A9DC697384}" dt="2021-08-22T08:26:08.556" v="2591"/>
        <pc:sldMkLst>
          <pc:docMk/>
          <pc:sldMk cId="276346161" sldId="257"/>
        </pc:sldMkLst>
        <pc:spChg chg="add del mod">
          <ac:chgData name="Cécile THOMAS" userId="607b85399669379e" providerId="LiveId" clId="{C3F0F039-0DEF-4911-8DC3-C0A9DC697384}" dt="2021-08-22T07:32:56.783" v="370" actId="1076"/>
          <ac:spMkLst>
            <pc:docMk/>
            <pc:sldMk cId="276346161" sldId="257"/>
            <ac:spMk id="2" creationId="{96EB8CED-0C03-47BF-AD23-DB6F33D9D107}"/>
          </ac:spMkLst>
        </pc:spChg>
        <pc:spChg chg="del">
          <ac:chgData name="Cécile THOMAS" userId="607b85399669379e" providerId="LiveId" clId="{C3F0F039-0DEF-4911-8DC3-C0A9DC697384}" dt="2021-08-22T07:19:59.014" v="113" actId="478"/>
          <ac:spMkLst>
            <pc:docMk/>
            <pc:sldMk cId="276346161" sldId="257"/>
            <ac:spMk id="3" creationId="{0FB6DED5-F70A-4A18-9FB9-5F64096C1CE0}"/>
          </ac:spMkLst>
        </pc:spChg>
        <pc:spChg chg="add mod">
          <ac:chgData name="Cécile THOMAS" userId="607b85399669379e" providerId="LiveId" clId="{C3F0F039-0DEF-4911-8DC3-C0A9DC697384}" dt="2021-08-22T07:23:51.110" v="252" actId="164"/>
          <ac:spMkLst>
            <pc:docMk/>
            <pc:sldMk cId="276346161" sldId="257"/>
            <ac:spMk id="8" creationId="{AB7EF871-5CC9-4072-9B36-B7121FFD5D5D}"/>
          </ac:spMkLst>
        </pc:spChg>
        <pc:spChg chg="add mod">
          <ac:chgData name="Cécile THOMAS" userId="607b85399669379e" providerId="LiveId" clId="{C3F0F039-0DEF-4911-8DC3-C0A9DC697384}" dt="2021-08-22T07:23:51.110" v="252" actId="164"/>
          <ac:spMkLst>
            <pc:docMk/>
            <pc:sldMk cId="276346161" sldId="257"/>
            <ac:spMk id="9" creationId="{4D2A1207-59F7-426B-977D-1D43F7B4A68A}"/>
          </ac:spMkLst>
        </pc:spChg>
        <pc:spChg chg="add mod">
          <ac:chgData name="Cécile THOMAS" userId="607b85399669379e" providerId="LiveId" clId="{C3F0F039-0DEF-4911-8DC3-C0A9DC697384}" dt="2021-08-22T07:23:51.110" v="252" actId="164"/>
          <ac:spMkLst>
            <pc:docMk/>
            <pc:sldMk cId="276346161" sldId="257"/>
            <ac:spMk id="10" creationId="{4D60A725-EA4C-4BB2-9C9F-963D6705D1E4}"/>
          </ac:spMkLst>
        </pc:spChg>
        <pc:spChg chg="add mod">
          <ac:chgData name="Cécile THOMAS" userId="607b85399669379e" providerId="LiveId" clId="{C3F0F039-0DEF-4911-8DC3-C0A9DC697384}" dt="2021-08-22T07:23:51.110" v="252" actId="164"/>
          <ac:spMkLst>
            <pc:docMk/>
            <pc:sldMk cId="276346161" sldId="257"/>
            <ac:spMk id="11" creationId="{1ADF5159-A949-4AA8-95A8-22E36EC519E3}"/>
          </ac:spMkLst>
        </pc:spChg>
        <pc:spChg chg="add mod">
          <ac:chgData name="Cécile THOMAS" userId="607b85399669379e" providerId="LiveId" clId="{C3F0F039-0DEF-4911-8DC3-C0A9DC697384}" dt="2021-08-22T07:23:51.110" v="252" actId="164"/>
          <ac:spMkLst>
            <pc:docMk/>
            <pc:sldMk cId="276346161" sldId="257"/>
            <ac:spMk id="12" creationId="{E258CCD6-62C0-4EDC-AF6F-481E592D82E8}"/>
          </ac:spMkLst>
        </pc:spChg>
        <pc:spChg chg="add mod">
          <ac:chgData name="Cécile THOMAS" userId="607b85399669379e" providerId="LiveId" clId="{C3F0F039-0DEF-4911-8DC3-C0A9DC697384}" dt="2021-08-22T07:30:40.016" v="354" actId="164"/>
          <ac:spMkLst>
            <pc:docMk/>
            <pc:sldMk cId="276346161" sldId="257"/>
            <ac:spMk id="16" creationId="{1F24F219-CFEA-4C5F-B3E3-D8D55A6EBD16}"/>
          </ac:spMkLst>
        </pc:spChg>
        <pc:spChg chg="add mod">
          <ac:chgData name="Cécile THOMAS" userId="607b85399669379e" providerId="LiveId" clId="{C3F0F039-0DEF-4911-8DC3-C0A9DC697384}" dt="2021-08-22T07:30:40.016" v="354" actId="164"/>
          <ac:spMkLst>
            <pc:docMk/>
            <pc:sldMk cId="276346161" sldId="257"/>
            <ac:spMk id="19" creationId="{7BA070D9-43D3-442D-83AE-07D6794154D7}"/>
          </ac:spMkLst>
        </pc:spChg>
        <pc:spChg chg="add mod">
          <ac:chgData name="Cécile THOMAS" userId="607b85399669379e" providerId="LiveId" clId="{C3F0F039-0DEF-4911-8DC3-C0A9DC697384}" dt="2021-08-22T07:30:40.016" v="354" actId="164"/>
          <ac:spMkLst>
            <pc:docMk/>
            <pc:sldMk cId="276346161" sldId="257"/>
            <ac:spMk id="20" creationId="{9A6D1A16-23C1-4DB3-982C-0DF3948F7299}"/>
          </ac:spMkLst>
        </pc:spChg>
        <pc:spChg chg="add mod">
          <ac:chgData name="Cécile THOMAS" userId="607b85399669379e" providerId="LiveId" clId="{C3F0F039-0DEF-4911-8DC3-C0A9DC697384}" dt="2021-08-22T07:30:40.016" v="354" actId="164"/>
          <ac:spMkLst>
            <pc:docMk/>
            <pc:sldMk cId="276346161" sldId="257"/>
            <ac:spMk id="21" creationId="{0436B6BD-76A4-4FF1-8961-9715B99F6AFF}"/>
          </ac:spMkLst>
        </pc:spChg>
        <pc:spChg chg="add mod">
          <ac:chgData name="Cécile THOMAS" userId="607b85399669379e" providerId="LiveId" clId="{C3F0F039-0DEF-4911-8DC3-C0A9DC697384}" dt="2021-08-22T07:30:40.016" v="354" actId="164"/>
          <ac:spMkLst>
            <pc:docMk/>
            <pc:sldMk cId="276346161" sldId="257"/>
            <ac:spMk id="22" creationId="{EDA94B23-A9ED-46E0-894B-D8966605C235}"/>
          </ac:spMkLst>
        </pc:spChg>
        <pc:spChg chg="add del mod">
          <ac:chgData name="Cécile THOMAS" userId="607b85399669379e" providerId="LiveId" clId="{C3F0F039-0DEF-4911-8DC3-C0A9DC697384}" dt="2021-08-22T07:32:59.588" v="371" actId="478"/>
          <ac:spMkLst>
            <pc:docMk/>
            <pc:sldMk cId="276346161" sldId="257"/>
            <ac:spMk id="24" creationId="{6456BF8A-7297-48F8-AF82-57727D8249C3}"/>
          </ac:spMkLst>
        </pc:spChg>
        <pc:spChg chg="add del mod">
          <ac:chgData name="Cécile THOMAS" userId="607b85399669379e" providerId="LiveId" clId="{C3F0F039-0DEF-4911-8DC3-C0A9DC697384}" dt="2021-08-22T07:31:31.885" v="363" actId="478"/>
          <ac:spMkLst>
            <pc:docMk/>
            <pc:sldMk cId="276346161" sldId="257"/>
            <ac:spMk id="26" creationId="{A37D40E7-7392-400C-88BF-0C8FD4BCD81B}"/>
          </ac:spMkLst>
        </pc:spChg>
        <pc:spChg chg="add mod">
          <ac:chgData name="Cécile THOMAS" userId="607b85399669379e" providerId="LiveId" clId="{C3F0F039-0DEF-4911-8DC3-C0A9DC697384}" dt="2021-08-22T07:33:29.266" v="405" actId="1076"/>
          <ac:spMkLst>
            <pc:docMk/>
            <pc:sldMk cId="276346161" sldId="257"/>
            <ac:spMk id="27" creationId="{EDB66E8A-8523-4AB1-90A6-46D2552640BF}"/>
          </ac:spMkLst>
        </pc:spChg>
        <pc:grpChg chg="add mod">
          <ac:chgData name="Cécile THOMAS" userId="607b85399669379e" providerId="LiveId" clId="{C3F0F039-0DEF-4911-8DC3-C0A9DC697384}" dt="2021-08-22T08:26:04.484" v="2589" actId="1076"/>
          <ac:grpSpMkLst>
            <pc:docMk/>
            <pc:sldMk cId="276346161" sldId="257"/>
            <ac:grpSpMk id="13" creationId="{CA6FB201-D4CD-4F76-B77F-AF86003AF3E1}"/>
          </ac:grpSpMkLst>
        </pc:grpChg>
        <pc:grpChg chg="add mod">
          <ac:chgData name="Cécile THOMAS" userId="607b85399669379e" providerId="LiveId" clId="{C3F0F039-0DEF-4911-8DC3-C0A9DC697384}" dt="2021-08-22T07:32:53.439" v="369" actId="1076"/>
          <ac:grpSpMkLst>
            <pc:docMk/>
            <pc:sldMk cId="276346161" sldId="257"/>
            <ac:grpSpMk id="23" creationId="{4A3558F1-11C5-4FDC-A133-76301B54F212}"/>
          </ac:grpSpMkLst>
        </pc:grpChg>
        <pc:picChg chg="add del mod">
          <ac:chgData name="Cécile THOMAS" userId="607b85399669379e" providerId="LiveId" clId="{C3F0F039-0DEF-4911-8DC3-C0A9DC697384}" dt="2021-08-22T07:20:24.552" v="122" actId="478"/>
          <ac:picMkLst>
            <pc:docMk/>
            <pc:sldMk cId="276346161" sldId="257"/>
            <ac:picMk id="5" creationId="{C7A71978-8B88-4ADA-97A3-14377D57BD95}"/>
          </ac:picMkLst>
        </pc:picChg>
        <pc:picChg chg="add mod">
          <ac:chgData name="Cécile THOMAS" userId="607b85399669379e" providerId="LiveId" clId="{C3F0F039-0DEF-4911-8DC3-C0A9DC697384}" dt="2021-08-22T07:23:51.110" v="252" actId="164"/>
          <ac:picMkLst>
            <pc:docMk/>
            <pc:sldMk cId="276346161" sldId="257"/>
            <ac:picMk id="7" creationId="{EB23A1B1-4FE2-4389-87DA-22A9C4ED41E1}"/>
          </ac:picMkLst>
        </pc:picChg>
        <pc:picChg chg="add del mod">
          <ac:chgData name="Cécile THOMAS" userId="607b85399669379e" providerId="LiveId" clId="{C3F0F039-0DEF-4911-8DC3-C0A9DC697384}" dt="2021-08-22T07:24:18.075" v="267" actId="478"/>
          <ac:picMkLst>
            <pc:docMk/>
            <pc:sldMk cId="276346161" sldId="257"/>
            <ac:picMk id="15" creationId="{52D315C2-4931-4C96-98A5-813BE58E3BF0}"/>
          </ac:picMkLst>
        </pc:picChg>
        <pc:picChg chg="add mod">
          <ac:chgData name="Cécile THOMAS" userId="607b85399669379e" providerId="LiveId" clId="{C3F0F039-0DEF-4911-8DC3-C0A9DC697384}" dt="2021-08-22T07:30:40.016" v="354" actId="164"/>
          <ac:picMkLst>
            <pc:docMk/>
            <pc:sldMk cId="276346161" sldId="257"/>
            <ac:picMk id="18" creationId="{04B9065F-7ADA-4D43-8D9E-FB349782236F}"/>
          </ac:picMkLst>
        </pc:picChg>
      </pc:sldChg>
      <pc:sldChg chg="addSp delSp modSp new mod modAnim">
        <pc:chgData name="Cécile THOMAS" userId="607b85399669379e" providerId="LiveId" clId="{C3F0F039-0DEF-4911-8DC3-C0A9DC697384}" dt="2021-08-22T08:26:19.963" v="2594"/>
        <pc:sldMkLst>
          <pc:docMk/>
          <pc:sldMk cId="4251435857" sldId="258"/>
        </pc:sldMkLst>
        <pc:spChg chg="del">
          <ac:chgData name="Cécile THOMAS" userId="607b85399669379e" providerId="LiveId" clId="{C3F0F039-0DEF-4911-8DC3-C0A9DC697384}" dt="2021-08-22T07:33:43.166" v="408" actId="478"/>
          <ac:spMkLst>
            <pc:docMk/>
            <pc:sldMk cId="4251435857" sldId="258"/>
            <ac:spMk id="2" creationId="{2AAF5C2D-2029-4104-873D-2A42512E33FB}"/>
          </ac:spMkLst>
        </pc:spChg>
        <pc:spChg chg="del">
          <ac:chgData name="Cécile THOMAS" userId="607b85399669379e" providerId="LiveId" clId="{C3F0F039-0DEF-4911-8DC3-C0A9DC697384}" dt="2021-08-22T07:33:52.424" v="410" actId="478"/>
          <ac:spMkLst>
            <pc:docMk/>
            <pc:sldMk cId="4251435857" sldId="258"/>
            <ac:spMk id="3" creationId="{FED5E075-074D-44E7-9DB2-7607FF8295EB}"/>
          </ac:spMkLst>
        </pc:spChg>
        <pc:spChg chg="add mod">
          <ac:chgData name="Cécile THOMAS" userId="607b85399669379e" providerId="LiveId" clId="{C3F0F039-0DEF-4911-8DC3-C0A9DC697384}" dt="2021-08-22T07:36:26.876" v="435" actId="20577"/>
          <ac:spMkLst>
            <pc:docMk/>
            <pc:sldMk cId="4251435857" sldId="258"/>
            <ac:spMk id="4" creationId="{5414DFF1-9A3E-4B78-9CB0-283BF08DBFFB}"/>
          </ac:spMkLst>
        </pc:spChg>
        <pc:spChg chg="add mod">
          <ac:chgData name="Cécile THOMAS" userId="607b85399669379e" providerId="LiveId" clId="{C3F0F039-0DEF-4911-8DC3-C0A9DC697384}" dt="2021-08-22T07:42:44.120" v="628" actId="5793"/>
          <ac:spMkLst>
            <pc:docMk/>
            <pc:sldMk cId="4251435857" sldId="258"/>
            <ac:spMk id="5" creationId="{D9FDD0DB-6552-4A8D-BC42-28FA02EE5CA9}"/>
          </ac:spMkLst>
        </pc:spChg>
        <pc:spChg chg="add mod">
          <ac:chgData name="Cécile THOMAS" userId="607b85399669379e" providerId="LiveId" clId="{C3F0F039-0DEF-4911-8DC3-C0A9DC697384}" dt="2021-08-22T07:42:51.667" v="631" actId="1076"/>
          <ac:spMkLst>
            <pc:docMk/>
            <pc:sldMk cId="4251435857" sldId="258"/>
            <ac:spMk id="6" creationId="{78780028-C770-438E-A037-EDD618A8A759}"/>
          </ac:spMkLst>
        </pc:spChg>
        <pc:spChg chg="add mod">
          <ac:chgData name="Cécile THOMAS" userId="607b85399669379e" providerId="LiveId" clId="{C3F0F039-0DEF-4911-8DC3-C0A9DC697384}" dt="2021-08-22T07:42:49.243" v="630" actId="1076"/>
          <ac:spMkLst>
            <pc:docMk/>
            <pc:sldMk cId="4251435857" sldId="258"/>
            <ac:spMk id="7" creationId="{F3252311-ABDA-49BA-B52E-AAD6D4BFFB8C}"/>
          </ac:spMkLst>
        </pc:spChg>
        <pc:picChg chg="add mod">
          <ac:chgData name="Cécile THOMAS" userId="607b85399669379e" providerId="LiveId" clId="{C3F0F039-0DEF-4911-8DC3-C0A9DC697384}" dt="2021-08-22T07:42:46.876" v="629" actId="1076"/>
          <ac:picMkLst>
            <pc:docMk/>
            <pc:sldMk cId="4251435857" sldId="258"/>
            <ac:picMk id="9" creationId="{B9D9C5F5-1CE1-4F44-9D3D-44AFFE0E1A33}"/>
          </ac:picMkLst>
        </pc:picChg>
        <pc:picChg chg="add mod">
          <ac:chgData name="Cécile THOMAS" userId="607b85399669379e" providerId="LiveId" clId="{C3F0F039-0DEF-4911-8DC3-C0A9DC697384}" dt="2021-08-22T07:43:44.133" v="634" actId="1076"/>
          <ac:picMkLst>
            <pc:docMk/>
            <pc:sldMk cId="4251435857" sldId="258"/>
            <ac:picMk id="11" creationId="{73058560-6578-49B7-9273-C992FB819EFF}"/>
          </ac:picMkLst>
        </pc:picChg>
        <pc:picChg chg="add mod">
          <ac:chgData name="Cécile THOMAS" userId="607b85399669379e" providerId="LiveId" clId="{C3F0F039-0DEF-4911-8DC3-C0A9DC697384}" dt="2021-08-22T07:44:07.237" v="637" actId="1076"/>
          <ac:picMkLst>
            <pc:docMk/>
            <pc:sldMk cId="4251435857" sldId="258"/>
            <ac:picMk id="13" creationId="{17E7F1AE-2528-4CC8-9EB8-71C0FA74460B}"/>
          </ac:picMkLst>
        </pc:picChg>
      </pc:sldChg>
      <pc:sldChg chg="addSp modSp add mod modAnim">
        <pc:chgData name="Cécile THOMAS" userId="607b85399669379e" providerId="LiveId" clId="{C3F0F039-0DEF-4911-8DC3-C0A9DC697384}" dt="2021-08-22T08:26:32.445" v="2597"/>
        <pc:sldMkLst>
          <pc:docMk/>
          <pc:sldMk cId="3673233876" sldId="259"/>
        </pc:sldMkLst>
        <pc:spChg chg="add mod">
          <ac:chgData name="Cécile THOMAS" userId="607b85399669379e" providerId="LiveId" clId="{C3F0F039-0DEF-4911-8DC3-C0A9DC697384}" dt="2021-08-22T07:48:24.514" v="717" actId="1076"/>
          <ac:spMkLst>
            <pc:docMk/>
            <pc:sldMk cId="3673233876" sldId="259"/>
            <ac:spMk id="2" creationId="{F303D3F9-41AF-4170-B93D-6F097C1EF1F0}"/>
          </ac:spMkLst>
        </pc:spChg>
        <pc:spChg chg="mod">
          <ac:chgData name="Cécile THOMAS" userId="607b85399669379e" providerId="LiveId" clId="{C3F0F039-0DEF-4911-8DC3-C0A9DC697384}" dt="2021-08-22T07:44:24.596" v="676" actId="20577"/>
          <ac:spMkLst>
            <pc:docMk/>
            <pc:sldMk cId="3673233876" sldId="259"/>
            <ac:spMk id="4" creationId="{5414DFF1-9A3E-4B78-9CB0-283BF08DBFFB}"/>
          </ac:spMkLst>
        </pc:spChg>
        <pc:spChg chg="add mod">
          <ac:chgData name="Cécile THOMAS" userId="607b85399669379e" providerId="LiveId" clId="{C3F0F039-0DEF-4911-8DC3-C0A9DC697384}" dt="2021-08-22T07:49:22.229" v="787" actId="122"/>
          <ac:spMkLst>
            <pc:docMk/>
            <pc:sldMk cId="3673233876" sldId="259"/>
            <ac:spMk id="6" creationId="{25E32B54-3826-42ED-B599-A176C6723681}"/>
          </ac:spMkLst>
        </pc:spChg>
        <pc:spChg chg="add mod">
          <ac:chgData name="Cécile THOMAS" userId="607b85399669379e" providerId="LiveId" clId="{C3F0F039-0DEF-4911-8DC3-C0A9DC697384}" dt="2021-08-22T07:50:30.182" v="870" actId="14100"/>
          <ac:spMkLst>
            <pc:docMk/>
            <pc:sldMk cId="3673233876" sldId="259"/>
            <ac:spMk id="9" creationId="{BDCE13DD-8558-4603-8BDE-CD437E63986D}"/>
          </ac:spMkLst>
        </pc:spChg>
        <pc:picChg chg="add mod">
          <ac:chgData name="Cécile THOMAS" userId="607b85399669379e" providerId="LiveId" clId="{C3F0F039-0DEF-4911-8DC3-C0A9DC697384}" dt="2021-08-22T07:48:38.109" v="722" actId="1076"/>
          <ac:picMkLst>
            <pc:docMk/>
            <pc:sldMk cId="3673233876" sldId="259"/>
            <ac:picMk id="5" creationId="{BABFEF3E-AFA6-432E-A047-8A15A746716D}"/>
          </ac:picMkLst>
        </pc:picChg>
        <pc:picChg chg="add mod">
          <ac:chgData name="Cécile THOMAS" userId="607b85399669379e" providerId="LiveId" clId="{C3F0F039-0DEF-4911-8DC3-C0A9DC697384}" dt="2021-08-22T07:50:41.232" v="876" actId="1076"/>
          <ac:picMkLst>
            <pc:docMk/>
            <pc:sldMk cId="3673233876" sldId="259"/>
            <ac:picMk id="11" creationId="{A0E394E5-17E6-4B52-A042-B5CA1D7B6BC5}"/>
          </ac:picMkLst>
        </pc:picChg>
        <pc:cxnChg chg="add mod">
          <ac:chgData name="Cécile THOMAS" userId="607b85399669379e" providerId="LiveId" clId="{C3F0F039-0DEF-4911-8DC3-C0A9DC697384}" dt="2021-08-22T07:49:40.494" v="790" actId="1582"/>
          <ac:cxnSpMkLst>
            <pc:docMk/>
            <pc:sldMk cId="3673233876" sldId="259"/>
            <ac:cxnSpMk id="8" creationId="{6DCBCA46-2074-466B-AD65-7DC741B0602D}"/>
          </ac:cxnSpMkLst>
        </pc:cxnChg>
      </pc:sldChg>
      <pc:sldChg chg="addSp modSp add mod modAnim">
        <pc:chgData name="Cécile THOMAS" userId="607b85399669379e" providerId="LiveId" clId="{C3F0F039-0DEF-4911-8DC3-C0A9DC697384}" dt="2021-08-22T08:26:57.362" v="2601"/>
        <pc:sldMkLst>
          <pc:docMk/>
          <pc:sldMk cId="3032209130" sldId="260"/>
        </pc:sldMkLst>
        <pc:spChg chg="add mod">
          <ac:chgData name="Cécile THOMAS" userId="607b85399669379e" providerId="LiveId" clId="{C3F0F039-0DEF-4911-8DC3-C0A9DC697384}" dt="2021-08-22T07:53:38.606" v="971" actId="1076"/>
          <ac:spMkLst>
            <pc:docMk/>
            <pc:sldMk cId="3032209130" sldId="260"/>
            <ac:spMk id="3" creationId="{0AF0E665-815F-4877-A872-6B4B47D35208}"/>
          </ac:spMkLst>
        </pc:spChg>
        <pc:spChg chg="mod">
          <ac:chgData name="Cécile THOMAS" userId="607b85399669379e" providerId="LiveId" clId="{C3F0F039-0DEF-4911-8DC3-C0A9DC697384}" dt="2021-08-22T08:26:46.876" v="2598" actId="1076"/>
          <ac:spMkLst>
            <pc:docMk/>
            <pc:sldMk cId="3032209130" sldId="260"/>
            <ac:spMk id="4" creationId="{5414DFF1-9A3E-4B78-9CB0-283BF08DBFFB}"/>
          </ac:spMkLst>
        </pc:spChg>
        <pc:spChg chg="add mod">
          <ac:chgData name="Cécile THOMAS" userId="607b85399669379e" providerId="LiveId" clId="{C3F0F039-0DEF-4911-8DC3-C0A9DC697384}" dt="2021-08-22T07:53:40.832" v="972" actId="1076"/>
          <ac:spMkLst>
            <pc:docMk/>
            <pc:sldMk cId="3032209130" sldId="260"/>
            <ac:spMk id="5" creationId="{CFD62898-6FA0-4CF4-9916-9D0DB1CD4758}"/>
          </ac:spMkLst>
        </pc:spChg>
        <pc:spChg chg="add mod">
          <ac:chgData name="Cécile THOMAS" userId="607b85399669379e" providerId="LiveId" clId="{C3F0F039-0DEF-4911-8DC3-C0A9DC697384}" dt="2021-08-22T07:53:43.237" v="973" actId="1076"/>
          <ac:spMkLst>
            <pc:docMk/>
            <pc:sldMk cId="3032209130" sldId="260"/>
            <ac:spMk id="8" creationId="{A0CC4EB0-A827-4571-AE7C-60E40F5413CA}"/>
          </ac:spMkLst>
        </pc:spChg>
        <pc:spChg chg="add mod">
          <ac:chgData name="Cécile THOMAS" userId="607b85399669379e" providerId="LiveId" clId="{C3F0F039-0DEF-4911-8DC3-C0A9DC697384}" dt="2021-08-22T07:54:40.159" v="1007" actId="1076"/>
          <ac:spMkLst>
            <pc:docMk/>
            <pc:sldMk cId="3032209130" sldId="260"/>
            <ac:spMk id="11" creationId="{9AD2B5AE-59A2-48E8-8A31-083A182DB795}"/>
          </ac:spMkLst>
        </pc:spChg>
        <pc:picChg chg="add mod">
          <ac:chgData name="Cécile THOMAS" userId="607b85399669379e" providerId="LiveId" clId="{C3F0F039-0DEF-4911-8DC3-C0A9DC697384}" dt="2021-08-22T07:53:24.829" v="946" actId="1076"/>
          <ac:picMkLst>
            <pc:docMk/>
            <pc:sldMk cId="3032209130" sldId="260"/>
            <ac:picMk id="7" creationId="{C5CF44DB-645E-4112-8207-1AA106C3B63A}"/>
          </ac:picMkLst>
        </pc:picChg>
        <pc:cxnChg chg="add mod">
          <ac:chgData name="Cécile THOMAS" userId="607b85399669379e" providerId="LiveId" clId="{C3F0F039-0DEF-4911-8DC3-C0A9DC697384}" dt="2021-08-22T07:53:56.949" v="976" actId="1582"/>
          <ac:cxnSpMkLst>
            <pc:docMk/>
            <pc:sldMk cId="3032209130" sldId="260"/>
            <ac:cxnSpMk id="10" creationId="{4367D987-C223-40B8-892E-464176ECD46E}"/>
          </ac:cxnSpMkLst>
        </pc:cxnChg>
      </pc:sldChg>
      <pc:sldChg chg="addSp delSp modSp add mod modAnim">
        <pc:chgData name="Cécile THOMAS" userId="607b85399669379e" providerId="LiveId" clId="{C3F0F039-0DEF-4911-8DC3-C0A9DC697384}" dt="2021-08-22T08:27:22.317" v="2607"/>
        <pc:sldMkLst>
          <pc:docMk/>
          <pc:sldMk cId="3861591686" sldId="261"/>
        </pc:sldMkLst>
        <pc:spChg chg="add mod">
          <ac:chgData name="Cécile THOMAS" userId="607b85399669379e" providerId="LiveId" clId="{C3F0F039-0DEF-4911-8DC3-C0A9DC697384}" dt="2021-08-22T08:00:46.118" v="1213" actId="1076"/>
          <ac:spMkLst>
            <pc:docMk/>
            <pc:sldMk cId="3861591686" sldId="261"/>
            <ac:spMk id="2" creationId="{ED65FB6D-C61C-4E7F-B7A6-DD86B8972A18}"/>
          </ac:spMkLst>
        </pc:spChg>
        <pc:spChg chg="mod">
          <ac:chgData name="Cécile THOMAS" userId="607b85399669379e" providerId="LiveId" clId="{C3F0F039-0DEF-4911-8DC3-C0A9DC697384}" dt="2021-08-22T07:58:19.134" v="1045" actId="20577"/>
          <ac:spMkLst>
            <pc:docMk/>
            <pc:sldMk cId="3861591686" sldId="261"/>
            <ac:spMk id="4" creationId="{5414DFF1-9A3E-4B78-9CB0-283BF08DBFFB}"/>
          </ac:spMkLst>
        </pc:spChg>
        <pc:spChg chg="add mod">
          <ac:chgData name="Cécile THOMAS" userId="607b85399669379e" providerId="LiveId" clId="{C3F0F039-0DEF-4911-8DC3-C0A9DC697384}" dt="2021-08-22T08:00:42.117" v="1212" actId="1076"/>
          <ac:spMkLst>
            <pc:docMk/>
            <pc:sldMk cId="3861591686" sldId="261"/>
            <ac:spMk id="6" creationId="{FE59F871-C2D9-46DD-8698-D3DF6AA295C3}"/>
          </ac:spMkLst>
        </pc:spChg>
        <pc:spChg chg="add mod">
          <ac:chgData name="Cécile THOMAS" userId="607b85399669379e" providerId="LiveId" clId="{C3F0F039-0DEF-4911-8DC3-C0A9DC697384}" dt="2021-08-22T08:02:14.724" v="1250" actId="1076"/>
          <ac:spMkLst>
            <pc:docMk/>
            <pc:sldMk cId="3861591686" sldId="261"/>
            <ac:spMk id="11" creationId="{AEC96F85-FF33-4C9F-BF76-4B0ABA729C36}"/>
          </ac:spMkLst>
        </pc:spChg>
        <pc:spChg chg="add mod">
          <ac:chgData name="Cécile THOMAS" userId="607b85399669379e" providerId="LiveId" clId="{C3F0F039-0DEF-4911-8DC3-C0A9DC697384}" dt="2021-08-22T08:04:56.545" v="1327" actId="1076"/>
          <ac:spMkLst>
            <pc:docMk/>
            <pc:sldMk cId="3861591686" sldId="261"/>
            <ac:spMk id="27" creationId="{027656DB-B107-4E8B-9C8D-F062DE9E7CCD}"/>
          </ac:spMkLst>
        </pc:spChg>
        <pc:picChg chg="add mod">
          <ac:chgData name="Cécile THOMAS" userId="607b85399669379e" providerId="LiveId" clId="{C3F0F039-0DEF-4911-8DC3-C0A9DC697384}" dt="2021-08-22T08:00:18.153" v="1173" actId="1076"/>
          <ac:picMkLst>
            <pc:docMk/>
            <pc:sldMk cId="3861591686" sldId="261"/>
            <ac:picMk id="5" creationId="{C07AF96C-319A-4519-B28E-EBB3067CF2E9}"/>
          </ac:picMkLst>
        </pc:picChg>
        <pc:picChg chg="add mod">
          <ac:chgData name="Cécile THOMAS" userId="607b85399669379e" providerId="LiveId" clId="{C3F0F039-0DEF-4911-8DC3-C0A9DC697384}" dt="2021-08-22T08:03:02.461" v="1261" actId="14100"/>
          <ac:picMkLst>
            <pc:docMk/>
            <pc:sldMk cId="3861591686" sldId="261"/>
            <ac:picMk id="13" creationId="{E72692B6-5E5B-4E2E-B668-71DB0B03EF57}"/>
          </ac:picMkLst>
        </pc:picChg>
        <pc:picChg chg="add del mod">
          <ac:chgData name="Cécile THOMAS" userId="607b85399669379e" providerId="LiveId" clId="{C3F0F039-0DEF-4911-8DC3-C0A9DC697384}" dt="2021-08-22T08:02:55.097" v="1256" actId="478"/>
          <ac:picMkLst>
            <pc:docMk/>
            <pc:sldMk cId="3861591686" sldId="261"/>
            <ac:picMk id="15" creationId="{25A79FC1-ACCB-4CD6-B5CE-B3AFAA5BDA50}"/>
          </ac:picMkLst>
        </pc:picChg>
        <pc:picChg chg="add mod">
          <ac:chgData name="Cécile THOMAS" userId="607b85399669379e" providerId="LiveId" clId="{C3F0F039-0DEF-4911-8DC3-C0A9DC697384}" dt="2021-08-22T08:03:13.457" v="1268" actId="208"/>
          <ac:picMkLst>
            <pc:docMk/>
            <pc:sldMk cId="3861591686" sldId="261"/>
            <ac:picMk id="17" creationId="{D3E4FF83-92D8-43FB-843D-F58C1A423D30}"/>
          </ac:picMkLst>
        </pc:picChg>
        <pc:picChg chg="add mod">
          <ac:chgData name="Cécile THOMAS" userId="607b85399669379e" providerId="LiveId" clId="{C3F0F039-0DEF-4911-8DC3-C0A9DC697384}" dt="2021-08-22T08:03:45.134" v="1272" actId="208"/>
          <ac:picMkLst>
            <pc:docMk/>
            <pc:sldMk cId="3861591686" sldId="261"/>
            <ac:picMk id="19" creationId="{4ABEA893-5CBA-49A6-8CE4-31BCC3DB5C44}"/>
          </ac:picMkLst>
        </pc:picChg>
        <pc:cxnChg chg="add mod">
          <ac:chgData name="Cécile THOMAS" userId="607b85399669379e" providerId="LiveId" clId="{C3F0F039-0DEF-4911-8DC3-C0A9DC697384}" dt="2021-08-22T08:01:08.162" v="1216" actId="1582"/>
          <ac:cxnSpMkLst>
            <pc:docMk/>
            <pc:sldMk cId="3861591686" sldId="261"/>
            <ac:cxnSpMk id="8" creationId="{C1113B8D-DDE9-40A5-8A87-5819089F2174}"/>
          </ac:cxnSpMkLst>
        </pc:cxnChg>
        <pc:cxnChg chg="add mod">
          <ac:chgData name="Cécile THOMAS" userId="607b85399669379e" providerId="LiveId" clId="{C3F0F039-0DEF-4911-8DC3-C0A9DC697384}" dt="2021-08-22T08:01:16.312" v="1219" actId="14100"/>
          <ac:cxnSpMkLst>
            <pc:docMk/>
            <pc:sldMk cId="3861591686" sldId="261"/>
            <ac:cxnSpMk id="9" creationId="{C83129CF-62DA-4119-9FCE-63828C547157}"/>
          </ac:cxnSpMkLst>
        </pc:cxnChg>
        <pc:cxnChg chg="add mod">
          <ac:chgData name="Cécile THOMAS" userId="607b85399669379e" providerId="LiveId" clId="{C3F0F039-0DEF-4911-8DC3-C0A9DC697384}" dt="2021-08-22T08:04:23.378" v="1275" actId="14100"/>
          <ac:cxnSpMkLst>
            <pc:docMk/>
            <pc:sldMk cId="3861591686" sldId="261"/>
            <ac:cxnSpMk id="20" creationId="{BB7E5C0B-C8A1-409E-AB56-3E311A465651}"/>
          </ac:cxnSpMkLst>
        </pc:cxnChg>
        <pc:cxnChg chg="add mod">
          <ac:chgData name="Cécile THOMAS" userId="607b85399669379e" providerId="LiveId" clId="{C3F0F039-0DEF-4911-8DC3-C0A9DC697384}" dt="2021-08-22T08:04:29.828" v="1278" actId="14100"/>
          <ac:cxnSpMkLst>
            <pc:docMk/>
            <pc:sldMk cId="3861591686" sldId="261"/>
            <ac:cxnSpMk id="22" creationId="{5B50019F-24F4-4B64-8FA4-D0BEC6424BE3}"/>
          </ac:cxnSpMkLst>
        </pc:cxnChg>
        <pc:cxnChg chg="add mod">
          <ac:chgData name="Cécile THOMAS" userId="607b85399669379e" providerId="LiveId" clId="{C3F0F039-0DEF-4911-8DC3-C0A9DC697384}" dt="2021-08-22T08:04:38.492" v="1282" actId="14100"/>
          <ac:cxnSpMkLst>
            <pc:docMk/>
            <pc:sldMk cId="3861591686" sldId="261"/>
            <ac:cxnSpMk id="24" creationId="{2238FDCC-894E-4246-9105-44A07C3674BA}"/>
          </ac:cxnSpMkLst>
        </pc:cxnChg>
      </pc:sldChg>
      <pc:sldChg chg="addSp modSp add mod modAnim">
        <pc:chgData name="Cécile THOMAS" userId="607b85399669379e" providerId="LiveId" clId="{C3F0F039-0DEF-4911-8DC3-C0A9DC697384}" dt="2021-08-22T08:27:52.752" v="2613"/>
        <pc:sldMkLst>
          <pc:docMk/>
          <pc:sldMk cId="2077658653" sldId="262"/>
        </pc:sldMkLst>
        <pc:spChg chg="mod">
          <ac:chgData name="Cécile THOMAS" userId="607b85399669379e" providerId="LiveId" clId="{C3F0F039-0DEF-4911-8DC3-C0A9DC697384}" dt="2021-08-22T08:12:06.930" v="1790" actId="20577"/>
          <ac:spMkLst>
            <pc:docMk/>
            <pc:sldMk cId="2077658653" sldId="262"/>
            <ac:spMk id="4" creationId="{5414DFF1-9A3E-4B78-9CB0-283BF08DBFFB}"/>
          </ac:spMkLst>
        </pc:spChg>
        <pc:spChg chg="add mod">
          <ac:chgData name="Cécile THOMAS" userId="607b85399669379e" providerId="LiveId" clId="{C3F0F039-0DEF-4911-8DC3-C0A9DC697384}" dt="2021-08-22T08:14:50.077" v="1886" actId="1076"/>
          <ac:spMkLst>
            <pc:docMk/>
            <pc:sldMk cId="2077658653" sldId="262"/>
            <ac:spMk id="5" creationId="{6FA44B41-4022-45E6-8645-FE25228D256A}"/>
          </ac:spMkLst>
        </pc:spChg>
        <pc:spChg chg="add mod">
          <ac:chgData name="Cécile THOMAS" userId="607b85399669379e" providerId="LiveId" clId="{C3F0F039-0DEF-4911-8DC3-C0A9DC697384}" dt="2021-08-22T08:16:39.731" v="2208" actId="1076"/>
          <ac:spMkLst>
            <pc:docMk/>
            <pc:sldMk cId="2077658653" sldId="262"/>
            <ac:spMk id="10" creationId="{95F6535F-7642-4039-8925-537EDF0F2DA7}"/>
          </ac:spMkLst>
        </pc:spChg>
        <pc:picChg chg="add mod">
          <ac:chgData name="Cécile THOMAS" userId="607b85399669379e" providerId="LiveId" clId="{C3F0F039-0DEF-4911-8DC3-C0A9DC697384}" dt="2021-08-22T08:14:47.990" v="1885" actId="1076"/>
          <ac:picMkLst>
            <pc:docMk/>
            <pc:sldMk cId="2077658653" sldId="262"/>
            <ac:picMk id="3" creationId="{D184BBB5-8762-4C07-B3AD-E12A97324581}"/>
          </ac:picMkLst>
        </pc:picChg>
        <pc:cxnChg chg="add mod">
          <ac:chgData name="Cécile THOMAS" userId="607b85399669379e" providerId="LiveId" clId="{C3F0F039-0DEF-4911-8DC3-C0A9DC697384}" dt="2021-08-22T08:14:54.929" v="1888" actId="14100"/>
          <ac:cxnSpMkLst>
            <pc:docMk/>
            <pc:sldMk cId="2077658653" sldId="262"/>
            <ac:cxnSpMk id="6" creationId="{38D70E49-A22D-4B53-B051-BEF55FEFA77B}"/>
          </ac:cxnSpMkLst>
        </pc:cxnChg>
      </pc:sldChg>
      <pc:sldChg chg="addSp modSp add mod ord modAnim">
        <pc:chgData name="Cécile THOMAS" userId="607b85399669379e" providerId="LiveId" clId="{C3F0F039-0DEF-4911-8DC3-C0A9DC697384}" dt="2021-08-22T08:27:43.663" v="2611"/>
        <pc:sldMkLst>
          <pc:docMk/>
          <pc:sldMk cId="2166737026" sldId="263"/>
        </pc:sldMkLst>
        <pc:spChg chg="add mod">
          <ac:chgData name="Cécile THOMAS" userId="607b85399669379e" providerId="LiveId" clId="{C3F0F039-0DEF-4911-8DC3-C0A9DC697384}" dt="2021-08-22T08:08:31.808" v="1433" actId="1076"/>
          <ac:spMkLst>
            <pc:docMk/>
            <pc:sldMk cId="2166737026" sldId="263"/>
            <ac:spMk id="2" creationId="{FC9FB6A1-AF72-49A3-9782-9BB63B71DBAC}"/>
          </ac:spMkLst>
        </pc:spChg>
        <pc:spChg chg="mod">
          <ac:chgData name="Cécile THOMAS" userId="607b85399669379e" providerId="LiveId" clId="{C3F0F039-0DEF-4911-8DC3-C0A9DC697384}" dt="2021-08-22T08:08:22.844" v="1430" actId="1076"/>
          <ac:spMkLst>
            <pc:docMk/>
            <pc:sldMk cId="2166737026" sldId="263"/>
            <ac:spMk id="4" creationId="{5414DFF1-9A3E-4B78-9CB0-283BF08DBFFB}"/>
          </ac:spMkLst>
        </pc:spChg>
        <pc:spChg chg="add mod">
          <ac:chgData name="Cécile THOMAS" userId="607b85399669379e" providerId="LiveId" clId="{C3F0F039-0DEF-4911-8DC3-C0A9DC697384}" dt="2021-08-22T08:09:19.728" v="1542" actId="1076"/>
          <ac:spMkLst>
            <pc:docMk/>
            <pc:sldMk cId="2166737026" sldId="263"/>
            <ac:spMk id="6" creationId="{FB6098B6-785E-4D21-8AD4-8F22C06D07F0}"/>
          </ac:spMkLst>
        </pc:spChg>
        <pc:spChg chg="add mod">
          <ac:chgData name="Cécile THOMAS" userId="607b85399669379e" providerId="LiveId" clId="{C3F0F039-0DEF-4911-8DC3-C0A9DC697384}" dt="2021-08-22T08:10:15.817" v="1598" actId="14100"/>
          <ac:spMkLst>
            <pc:docMk/>
            <pc:sldMk cId="2166737026" sldId="263"/>
            <ac:spMk id="11" creationId="{7D3AADE3-693F-47D1-909A-C7055D10E40A}"/>
          </ac:spMkLst>
        </pc:spChg>
        <pc:spChg chg="add mod">
          <ac:chgData name="Cécile THOMAS" userId="607b85399669379e" providerId="LiveId" clId="{C3F0F039-0DEF-4911-8DC3-C0A9DC697384}" dt="2021-08-22T08:11:01.647" v="1684" actId="20577"/>
          <ac:spMkLst>
            <pc:docMk/>
            <pc:sldMk cId="2166737026" sldId="263"/>
            <ac:spMk id="12" creationId="{1EB7301E-79EC-4D00-B090-DE846D4F399B}"/>
          </ac:spMkLst>
        </pc:spChg>
        <pc:spChg chg="add mod">
          <ac:chgData name="Cécile THOMAS" userId="607b85399669379e" providerId="LiveId" clId="{C3F0F039-0DEF-4911-8DC3-C0A9DC697384}" dt="2021-08-22T08:11:51.884" v="1764" actId="20577"/>
          <ac:spMkLst>
            <pc:docMk/>
            <pc:sldMk cId="2166737026" sldId="263"/>
            <ac:spMk id="15" creationId="{00170BF9-12D0-4F66-A30E-A4ACC13924F7}"/>
          </ac:spMkLst>
        </pc:spChg>
        <pc:picChg chg="add mod">
          <ac:chgData name="Cécile THOMAS" userId="607b85399669379e" providerId="LiveId" clId="{C3F0F039-0DEF-4911-8DC3-C0A9DC697384}" dt="2021-08-22T08:08:35.748" v="1434" actId="1076"/>
          <ac:picMkLst>
            <pc:docMk/>
            <pc:sldMk cId="2166737026" sldId="263"/>
            <ac:picMk id="5" creationId="{7A7A0068-C898-4C0E-8291-D315D878CA03}"/>
          </ac:picMkLst>
        </pc:picChg>
        <pc:cxnChg chg="add mod">
          <ac:chgData name="Cécile THOMAS" userId="607b85399669379e" providerId="LiveId" clId="{C3F0F039-0DEF-4911-8DC3-C0A9DC697384}" dt="2021-08-22T08:09:38.877" v="1545" actId="1582"/>
          <ac:cxnSpMkLst>
            <pc:docMk/>
            <pc:sldMk cId="2166737026" sldId="263"/>
            <ac:cxnSpMk id="8" creationId="{41EDBE6C-2F99-44DB-B4BD-0B46E6A9B8CD}"/>
          </ac:cxnSpMkLst>
        </pc:cxnChg>
        <pc:cxnChg chg="add mod">
          <ac:chgData name="Cécile THOMAS" userId="607b85399669379e" providerId="LiveId" clId="{C3F0F039-0DEF-4911-8DC3-C0A9DC697384}" dt="2021-08-22T08:09:50.625" v="1548" actId="14100"/>
          <ac:cxnSpMkLst>
            <pc:docMk/>
            <pc:sldMk cId="2166737026" sldId="263"/>
            <ac:cxnSpMk id="9" creationId="{C61A8C45-A6EF-402D-8D86-5EB277E4D528}"/>
          </ac:cxnSpMkLst>
        </pc:cxnChg>
        <pc:cxnChg chg="add mod">
          <ac:chgData name="Cécile THOMAS" userId="607b85399669379e" providerId="LiveId" clId="{C3F0F039-0DEF-4911-8DC3-C0A9DC697384}" dt="2021-08-22T08:10:31.217" v="1601" actId="14100"/>
          <ac:cxnSpMkLst>
            <pc:docMk/>
            <pc:sldMk cId="2166737026" sldId="263"/>
            <ac:cxnSpMk id="13" creationId="{8DC2EBD0-F418-4CBE-953D-9C42B4E45024}"/>
          </ac:cxnSpMkLst>
        </pc:cxnChg>
        <pc:cxnChg chg="add mod">
          <ac:chgData name="Cécile THOMAS" userId="607b85399669379e" providerId="LiveId" clId="{C3F0F039-0DEF-4911-8DC3-C0A9DC697384}" dt="2021-08-22T08:11:23.600" v="1693" actId="14100"/>
          <ac:cxnSpMkLst>
            <pc:docMk/>
            <pc:sldMk cId="2166737026" sldId="263"/>
            <ac:cxnSpMk id="16" creationId="{E64151C5-C293-4BF8-98AD-D58022ABC4B3}"/>
          </ac:cxnSpMkLst>
        </pc:cxnChg>
      </pc:sldChg>
      <pc:sldChg chg="addSp delSp modSp add mod">
        <pc:chgData name="Cécile THOMAS" userId="607b85399669379e" providerId="LiveId" clId="{C3F0F039-0DEF-4911-8DC3-C0A9DC697384}" dt="2021-08-22T08:18:53.982" v="2336" actId="1076"/>
        <pc:sldMkLst>
          <pc:docMk/>
          <pc:sldMk cId="3635499374" sldId="264"/>
        </pc:sldMkLst>
        <pc:spChg chg="add mod">
          <ac:chgData name="Cécile THOMAS" userId="607b85399669379e" providerId="LiveId" clId="{C3F0F039-0DEF-4911-8DC3-C0A9DC697384}" dt="2021-08-22T08:17:35.026" v="2328" actId="1076"/>
          <ac:spMkLst>
            <pc:docMk/>
            <pc:sldMk cId="3635499374" sldId="264"/>
            <ac:spMk id="2" creationId="{6124B8A9-5653-4672-901A-97C4F2CB73F0}"/>
          </ac:spMkLst>
        </pc:spChg>
        <pc:spChg chg="add del mod">
          <ac:chgData name="Cécile THOMAS" userId="607b85399669379e" providerId="LiveId" clId="{C3F0F039-0DEF-4911-8DC3-C0A9DC697384}" dt="2021-08-22T08:16:48.240" v="2210" actId="478"/>
          <ac:spMkLst>
            <pc:docMk/>
            <pc:sldMk cId="3635499374" sldId="264"/>
            <ac:spMk id="3" creationId="{311016A3-16D3-479F-B0EC-67B8ACBE3976}"/>
          </ac:spMkLst>
        </pc:spChg>
        <pc:spChg chg="mod">
          <ac:chgData name="Cécile THOMAS" userId="607b85399669379e" providerId="LiveId" clId="{C3F0F039-0DEF-4911-8DC3-C0A9DC697384}" dt="2021-08-22T08:17:06.125" v="2246" actId="20577"/>
          <ac:spMkLst>
            <pc:docMk/>
            <pc:sldMk cId="3635499374" sldId="264"/>
            <ac:spMk id="4" creationId="{5414DFF1-9A3E-4B78-9CB0-283BF08DBFFB}"/>
          </ac:spMkLst>
        </pc:spChg>
        <pc:picChg chg="add mod">
          <ac:chgData name="Cécile THOMAS" userId="607b85399669379e" providerId="LiveId" clId="{C3F0F039-0DEF-4911-8DC3-C0A9DC697384}" dt="2021-08-22T08:18:53.982" v="2336" actId="1076"/>
          <ac:picMkLst>
            <pc:docMk/>
            <pc:sldMk cId="3635499374" sldId="264"/>
            <ac:picMk id="6" creationId="{949E2C1C-6B40-4ED9-B412-C5D0DF0767BC}"/>
          </ac:picMkLst>
        </pc:picChg>
      </pc:sldChg>
      <pc:sldChg chg="addSp modSp add mod">
        <pc:chgData name="Cécile THOMAS" userId="607b85399669379e" providerId="LiveId" clId="{C3F0F039-0DEF-4911-8DC3-C0A9DC697384}" dt="2021-08-22T08:24:52.005" v="2585" actId="1076"/>
        <pc:sldMkLst>
          <pc:docMk/>
          <pc:sldMk cId="1504284683" sldId="265"/>
        </pc:sldMkLst>
        <pc:spChg chg="mod">
          <ac:chgData name="Cécile THOMAS" userId="607b85399669379e" providerId="LiveId" clId="{C3F0F039-0DEF-4911-8DC3-C0A9DC697384}" dt="2021-08-22T08:21:33.162" v="2379" actId="20577"/>
          <ac:spMkLst>
            <pc:docMk/>
            <pc:sldMk cId="1504284683" sldId="265"/>
            <ac:spMk id="4" creationId="{5414DFF1-9A3E-4B78-9CB0-283BF08DBFFB}"/>
          </ac:spMkLst>
        </pc:spChg>
        <pc:spChg chg="add mod">
          <ac:chgData name="Cécile THOMAS" userId="607b85399669379e" providerId="LiveId" clId="{C3F0F039-0DEF-4911-8DC3-C0A9DC697384}" dt="2021-08-22T08:24:52.005" v="2585" actId="1076"/>
          <ac:spMkLst>
            <pc:docMk/>
            <pc:sldMk cId="1504284683" sldId="265"/>
            <ac:spMk id="5" creationId="{1879CCBF-63F3-4BE5-BE4C-8CDFC5B35865}"/>
          </ac:spMkLst>
        </pc:spChg>
        <pc:picChg chg="add mod">
          <ac:chgData name="Cécile THOMAS" userId="607b85399669379e" providerId="LiveId" clId="{C3F0F039-0DEF-4911-8DC3-C0A9DC697384}" dt="2021-08-22T08:24:50.155" v="2584" actId="1076"/>
          <ac:picMkLst>
            <pc:docMk/>
            <pc:sldMk cId="1504284683" sldId="265"/>
            <ac:picMk id="3" creationId="{EF48515F-1BF7-4775-8764-5B53F8B4D315}"/>
          </ac:picMkLst>
        </pc:picChg>
      </pc:sldChg>
      <pc:sldChg chg="add del">
        <pc:chgData name="Cécile THOMAS" userId="607b85399669379e" providerId="LiveId" clId="{C3F0F039-0DEF-4911-8DC3-C0A9DC697384}" dt="2021-08-22T08:12:26.597" v="1793" actId="47"/>
        <pc:sldMkLst>
          <pc:docMk/>
          <pc:sldMk cId="3173397083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B29BBB-8822-4101-82CB-72B75C7A4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11CF35-3E50-4D32-990B-4278A9651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51FC75-27F9-4B9F-A5F9-96FAF241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CE30-C183-4A0A-B77E-153ECFD6156B}" type="datetimeFigureOut">
              <a:rPr lang="fr-FR" smtClean="0"/>
              <a:t>22/08/2021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30D5DF-169D-4901-8489-2CD81292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D897A1-A608-44AA-9A4C-F6471596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2DCA-C650-47B7-83D3-CC12397D3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38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948D7-23BF-45F7-BDBE-7CC79270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654078-D9FC-452C-BD70-BA7E6DE31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0B52B4-A556-4470-9A5B-1E7EB7AC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CE30-C183-4A0A-B77E-153ECFD6156B}" type="datetimeFigureOut">
              <a:rPr lang="fr-FR" smtClean="0"/>
              <a:t>22/08/2021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81FBA6-74B8-4A3A-8E90-CCCF0DC8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6B971D-7C5F-4AE9-9CF3-1A86DC2B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2DCA-C650-47B7-83D3-CC12397D3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00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7A965DB-DC6F-45A1-B3B2-A54B09721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8A069A-DE87-4A8B-8937-C6A82D39D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FECE88-A5E6-45CF-97E0-721774C1F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CE30-C183-4A0A-B77E-153ECFD6156B}" type="datetimeFigureOut">
              <a:rPr lang="fr-FR" smtClean="0"/>
              <a:t>22/08/2021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D9C391-10AD-4E2A-9778-FDC61F0E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D8C74D-196B-4788-B57C-AD56FF38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2DCA-C650-47B7-83D3-CC12397D3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11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15FF2-CBE7-4A12-829A-6EEE0A0D2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EBEFA5-8E52-457E-9002-39C10D2ED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190354-1A5C-41CC-B3E6-D6E9E45DC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CE30-C183-4A0A-B77E-153ECFD6156B}" type="datetimeFigureOut">
              <a:rPr lang="fr-FR" smtClean="0"/>
              <a:t>22/08/2021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571D6C-BA48-4186-AC75-3F380EB5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EA3FAA-7EB2-4A09-8E55-8457C8833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2DCA-C650-47B7-83D3-CC12397D3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31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B814F2-2C57-4AA8-A62A-31AA1849B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7127DD-BFD8-4EEE-BDA1-53E0BC011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F08A61-4F92-4421-9A51-97961C1F1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CE30-C183-4A0A-B77E-153ECFD6156B}" type="datetimeFigureOut">
              <a:rPr lang="fr-FR" smtClean="0"/>
              <a:t>22/08/2021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808429-7F4F-47B9-AAE5-B46841AE9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82617A-72BA-41CE-B099-8D79A99E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2DCA-C650-47B7-83D3-CC12397D3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32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32FA2B-10EB-411B-B023-66C91721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A45F4A-2E8B-499B-9765-DF1FABE2A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784BC5-59BE-49D1-ADDB-004EC329D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F41A6E-6DE0-4787-B0BA-E4F23E989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CE30-C183-4A0A-B77E-153ECFD6156B}" type="datetimeFigureOut">
              <a:rPr lang="fr-FR" smtClean="0"/>
              <a:t>22/08/2021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B039F8-1793-4E0C-AB9D-890F06767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0EFCFD-CD01-45C1-89DC-6C3A21BA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2DCA-C650-47B7-83D3-CC12397D3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44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8CCCEF-90BE-4690-9CA3-8E0C89954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089557-ADFB-4FEC-8AA7-EA6C793DD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E45A31-AF4E-4953-B170-B567AA28C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F68CF9-A37C-4A31-8C02-08B206DE8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D39C87A-79D5-417C-B886-BC5D1BB54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FBE2C32-A4B1-4787-96BB-A5CC9F4E5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CE30-C183-4A0A-B77E-153ECFD6156B}" type="datetimeFigureOut">
              <a:rPr lang="fr-FR" smtClean="0"/>
              <a:t>22/08/2021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BD0D37A-A623-464F-9B05-6BF871E09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E5B7867-2331-4EC3-8443-42E4A6FF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2DCA-C650-47B7-83D3-CC12397D3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5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48931-2A08-4C48-8E66-9D37A41B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7FFFD0-F1B3-4C0D-83F8-D80A9660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CE30-C183-4A0A-B77E-153ECFD6156B}" type="datetimeFigureOut">
              <a:rPr lang="fr-FR" smtClean="0"/>
              <a:t>22/08/2021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E672F2-63E6-442D-BF0D-391EAAE7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F53FD4-F2F8-430E-9768-A4F137B8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2DCA-C650-47B7-83D3-CC12397D3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34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23C93CE-8E29-478D-B0E2-CFB6CC118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CE30-C183-4A0A-B77E-153ECFD6156B}" type="datetimeFigureOut">
              <a:rPr lang="fr-FR" smtClean="0"/>
              <a:t>22/08/2021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4EFDF3-17FB-4C73-9980-44EF0F516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0C8E02-D744-4742-A784-775DA1F2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2DCA-C650-47B7-83D3-CC12397D3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7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2D08D7-8A17-432A-AEFF-8A360A80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457F6C-0304-48F4-B84E-A8EA45199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D7627B-BAF6-4D50-8C26-8F2626F44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7E3E55-0129-4C7C-A714-CD2B55C8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CE30-C183-4A0A-B77E-153ECFD6156B}" type="datetimeFigureOut">
              <a:rPr lang="fr-FR" smtClean="0"/>
              <a:t>22/08/2021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66511F-ADDD-4AE2-B6C4-03243E78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FD4717-E4DE-4B26-BB02-AE3876BEE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2DCA-C650-47B7-83D3-CC12397D3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36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C46095-5F74-449B-B03F-F728ABCEB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DB95748-7D2C-42AB-965D-1EE9F3B07B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9A04D7-2C73-4443-98D1-D56199EB3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29D470-4FBA-4832-98F1-37CDAB2B4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CE30-C183-4A0A-B77E-153ECFD6156B}" type="datetimeFigureOut">
              <a:rPr lang="fr-FR" smtClean="0"/>
              <a:t>22/08/2021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DCE922-2761-43DA-97CF-81951B50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C767D3-2C0A-4211-AFFC-D337C525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2DCA-C650-47B7-83D3-CC12397D3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05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ABC2E35-9824-4665-AE24-FAD7E63C5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D7400B-112B-4C75-BBD0-3032C53D6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89AA2D-9003-46E6-907B-37E6F5C9A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BCE30-C183-4A0A-B77E-153ECFD6156B}" type="datetimeFigureOut">
              <a:rPr lang="fr-FR" smtClean="0"/>
              <a:t>22/08/2021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D048D4-50C4-4457-9151-239DE84A7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337083-447D-4074-BF9C-F6072435A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22DCA-C650-47B7-83D3-CC12397D3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70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makecode.microbi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makecode.microbit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51D4BF-F64F-4BF1-A415-22DF0E843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203" y="2110216"/>
            <a:ext cx="3210367" cy="263708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D047CC-F0E7-4CDB-ACCD-66FFC86E9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877824"/>
            <a:ext cx="5294376" cy="3072384"/>
          </a:xfrm>
        </p:spPr>
        <p:txBody>
          <a:bodyPr anchor="b">
            <a:normAutofit/>
          </a:bodyPr>
          <a:lstStyle/>
          <a:p>
            <a:pPr algn="l"/>
            <a:r>
              <a:rPr lang="fr-FR" sz="5400"/>
              <a:t>Présentation de la carte micro:bit</a:t>
            </a:r>
          </a:p>
        </p:txBody>
      </p:sp>
    </p:spTree>
    <p:extLst>
      <p:ext uri="{BB962C8B-B14F-4D97-AF65-F5344CB8AC3E}">
        <p14:creationId xmlns:p14="http://schemas.microsoft.com/office/powerpoint/2010/main" val="102446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414DFF1-9A3E-4B78-9CB0-283BF08DBFFB}"/>
              </a:ext>
            </a:extLst>
          </p:cNvPr>
          <p:cNvSpPr txBox="1">
            <a:spLocks/>
          </p:cNvSpPr>
          <p:nvPr/>
        </p:nvSpPr>
        <p:spPr>
          <a:xfrm>
            <a:off x="924141" y="481511"/>
            <a:ext cx="9947988" cy="589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highlight>
                  <a:srgbClr val="000000"/>
                </a:highlight>
              </a:rPr>
              <a:t>Faire fonctionner de manière autonome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F48515F-1BF7-4775-8764-5B53F8B4D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86" y="1476568"/>
            <a:ext cx="4774164" cy="358062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879CCBF-63F3-4BE5-BE4C-8CDFC5B35865}"/>
              </a:ext>
            </a:extLst>
          </p:cNvPr>
          <p:cNvSpPr txBox="1"/>
          <p:nvPr/>
        </p:nvSpPr>
        <p:spPr>
          <a:xfrm>
            <a:off x="6830009" y="2463282"/>
            <a:ext cx="4338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Micro:bit est un vrai ordinateur et peut fonctionner de façon autonome !</a:t>
            </a:r>
          </a:p>
          <a:p>
            <a:r>
              <a:rPr lang="fr-FR" dirty="0"/>
              <a:t>Il suffit de le connecter au système de batterie fourni (avec 2 piles AAA).</a:t>
            </a:r>
          </a:p>
        </p:txBody>
      </p:sp>
    </p:spTree>
    <p:extLst>
      <p:ext uri="{BB962C8B-B14F-4D97-AF65-F5344CB8AC3E}">
        <p14:creationId xmlns:p14="http://schemas.microsoft.com/office/powerpoint/2010/main" val="150428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EB8CED-0C03-47BF-AD23-DB6F33D9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162" y="268447"/>
            <a:ext cx="9947988" cy="58967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highlight>
                  <a:srgbClr val="000000"/>
                </a:highlight>
              </a:rPr>
              <a:t>Qu’est-ce que c’est ?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A6FB201-D4CD-4F76-B77F-AF86003AF3E1}"/>
              </a:ext>
            </a:extLst>
          </p:cNvPr>
          <p:cNvGrpSpPr/>
          <p:nvPr/>
        </p:nvGrpSpPr>
        <p:grpSpPr>
          <a:xfrm>
            <a:off x="113256" y="1847042"/>
            <a:ext cx="5982744" cy="4350173"/>
            <a:chOff x="2162081" y="1913535"/>
            <a:chExt cx="5982744" cy="435017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EB23A1B1-4FE2-4389-87DA-22A9C4ED4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2609" y="2186991"/>
              <a:ext cx="4642216" cy="3803261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B7EF871-5CC9-4072-9B36-B7121FFD5D5D}"/>
                </a:ext>
              </a:extLst>
            </p:cNvPr>
            <p:cNvSpPr txBox="1"/>
            <p:nvPr/>
          </p:nvSpPr>
          <p:spPr>
            <a:xfrm>
              <a:off x="4901352" y="1913535"/>
              <a:ext cx="25348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00B050"/>
                  </a:solidFill>
                </a:rPr>
                <a:t>Face avant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D2A1207-59F7-426B-977D-1D43F7B4A68A}"/>
                </a:ext>
              </a:extLst>
            </p:cNvPr>
            <p:cNvSpPr txBox="1"/>
            <p:nvPr/>
          </p:nvSpPr>
          <p:spPr>
            <a:xfrm>
              <a:off x="2183907" y="2565647"/>
              <a:ext cx="1540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Connecteur USB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D60A725-EA4C-4BB2-9C9F-963D6705D1E4}"/>
                </a:ext>
              </a:extLst>
            </p:cNvPr>
            <p:cNvSpPr txBox="1"/>
            <p:nvPr/>
          </p:nvSpPr>
          <p:spPr>
            <a:xfrm>
              <a:off x="2162081" y="3429000"/>
              <a:ext cx="15261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Pavé de 25 </a:t>
              </a:r>
              <a:r>
                <a:rPr lang="fr-FR" sz="1600" dirty="0" err="1"/>
                <a:t>LEDs</a:t>
              </a:r>
              <a:endParaRPr lang="fr-FR" sz="1600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ADF5159-A949-4AA8-95A8-22E36EC519E3}"/>
                </a:ext>
              </a:extLst>
            </p:cNvPr>
            <p:cNvSpPr txBox="1"/>
            <p:nvPr/>
          </p:nvSpPr>
          <p:spPr>
            <a:xfrm>
              <a:off x="2811490" y="3931023"/>
              <a:ext cx="8767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Boutons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258CCD6-62C0-4EDC-AF6F-481E592D82E8}"/>
                </a:ext>
              </a:extLst>
            </p:cNvPr>
            <p:cNvSpPr txBox="1"/>
            <p:nvPr/>
          </p:nvSpPr>
          <p:spPr>
            <a:xfrm>
              <a:off x="5021568" y="5678933"/>
              <a:ext cx="25922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Connecteurs (pour d’autres sorties comme un casque)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A3558F1-11C5-4FDC-A133-76301B54F212}"/>
              </a:ext>
            </a:extLst>
          </p:cNvPr>
          <p:cNvGrpSpPr/>
          <p:nvPr/>
        </p:nvGrpSpPr>
        <p:grpSpPr>
          <a:xfrm>
            <a:off x="6204109" y="1847042"/>
            <a:ext cx="5936993" cy="4057785"/>
            <a:chOff x="6195213" y="1503819"/>
            <a:chExt cx="5936993" cy="4057785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1F24F219-CFEA-4C5F-B3E3-D8D55A6EBD16}"/>
                </a:ext>
              </a:extLst>
            </p:cNvPr>
            <p:cNvSpPr txBox="1"/>
            <p:nvPr/>
          </p:nvSpPr>
          <p:spPr>
            <a:xfrm>
              <a:off x="7834290" y="1503819"/>
              <a:ext cx="25348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00B050"/>
                  </a:solidFill>
                </a:rPr>
                <a:t>Face arrière</a:t>
              </a:r>
            </a:p>
          </p:txBody>
        </p:sp>
        <p:pic>
          <p:nvPicPr>
            <p:cNvPr id="18" name="Image 17" descr="Une image contenant texte, équipement électronique&#10;&#10;Description générée automatiquement">
              <a:extLst>
                <a:ext uri="{FF2B5EF4-FFF2-40B4-BE49-F238E27FC236}">
                  <a16:creationId xmlns:a16="http://schemas.microsoft.com/office/drawing/2014/main" id="{04B9065F-7ADA-4D43-8D9E-FB3497822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213" y="1916704"/>
              <a:ext cx="4368800" cy="3644900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7BA070D9-43D3-442D-83AE-07D6794154D7}"/>
                </a:ext>
              </a:extLst>
            </p:cNvPr>
            <p:cNvSpPr txBox="1"/>
            <p:nvPr/>
          </p:nvSpPr>
          <p:spPr>
            <a:xfrm>
              <a:off x="10369164" y="2023576"/>
              <a:ext cx="11301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Bouton reset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9A6D1A16-23C1-4DB3-982C-0DF3948F7299}"/>
                </a:ext>
              </a:extLst>
            </p:cNvPr>
            <p:cNvSpPr txBox="1"/>
            <p:nvPr/>
          </p:nvSpPr>
          <p:spPr>
            <a:xfrm>
              <a:off x="10369164" y="2478411"/>
              <a:ext cx="1763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Connecteur pour batterie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436B6BD-76A4-4FF1-8961-9715B99F6AFF}"/>
                </a:ext>
              </a:extLst>
            </p:cNvPr>
            <p:cNvSpPr txBox="1"/>
            <p:nvPr/>
          </p:nvSpPr>
          <p:spPr>
            <a:xfrm>
              <a:off x="10369164" y="2978714"/>
              <a:ext cx="14292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microprocesseur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DA94B23-A9ED-46E0-894B-D8966605C235}"/>
                </a:ext>
              </a:extLst>
            </p:cNvPr>
            <p:cNvSpPr txBox="1"/>
            <p:nvPr/>
          </p:nvSpPr>
          <p:spPr>
            <a:xfrm>
              <a:off x="6603287" y="5200292"/>
              <a:ext cx="15109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capteurs</a:t>
              </a: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EDB66E8A-8523-4AB1-90A6-46D2552640BF}"/>
              </a:ext>
            </a:extLst>
          </p:cNvPr>
          <p:cNvSpPr txBox="1"/>
          <p:nvPr/>
        </p:nvSpPr>
        <p:spPr>
          <a:xfrm>
            <a:off x="3764277" y="1103582"/>
            <a:ext cx="4241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C’est un mini-ordinateur</a:t>
            </a:r>
          </a:p>
        </p:txBody>
      </p:sp>
    </p:spTree>
    <p:extLst>
      <p:ext uri="{BB962C8B-B14F-4D97-AF65-F5344CB8AC3E}">
        <p14:creationId xmlns:p14="http://schemas.microsoft.com/office/powerpoint/2010/main" val="27634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414DFF1-9A3E-4B78-9CB0-283BF08DBFFB}"/>
              </a:ext>
            </a:extLst>
          </p:cNvPr>
          <p:cNvSpPr txBox="1">
            <a:spLocks/>
          </p:cNvSpPr>
          <p:nvPr/>
        </p:nvSpPr>
        <p:spPr>
          <a:xfrm>
            <a:off x="924141" y="481511"/>
            <a:ext cx="9947988" cy="589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highlight>
                  <a:srgbClr val="000000"/>
                </a:highlight>
              </a:rPr>
              <a:t>Comment ça fonctionne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FDD0DB-6552-4A8D-BC42-28FA02EE5CA9}"/>
              </a:ext>
            </a:extLst>
          </p:cNvPr>
          <p:cNvSpPr txBox="1"/>
          <p:nvPr/>
        </p:nvSpPr>
        <p:spPr>
          <a:xfrm>
            <a:off x="924141" y="1934956"/>
            <a:ext cx="5646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fr-FR" dirty="0"/>
              <a:t>J’écris un programme avec des instructions en Français</a:t>
            </a:r>
          </a:p>
          <a:p>
            <a:r>
              <a:rPr lang="fr-FR" dirty="0"/>
              <a:t>sur le site : </a:t>
            </a:r>
            <a:r>
              <a:rPr lang="fr-FR" dirty="0">
                <a:hlinkClick r:id="rId2"/>
              </a:rPr>
              <a:t>https://makecode.microbit.org/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8780028-C770-438E-A037-EDD618A8A759}"/>
              </a:ext>
            </a:extLst>
          </p:cNvPr>
          <p:cNvSpPr txBox="1"/>
          <p:nvPr/>
        </p:nvSpPr>
        <p:spPr>
          <a:xfrm>
            <a:off x="924141" y="3763236"/>
            <a:ext cx="345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2) Je le transfère sur mon </a:t>
            </a:r>
            <a:r>
              <a:rPr lang="fr-FR" dirty="0" err="1"/>
              <a:t>micro:bit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3252311-ABDA-49BA-B52E-AAD6D4BFFB8C}"/>
              </a:ext>
            </a:extLst>
          </p:cNvPr>
          <p:cNvSpPr txBox="1"/>
          <p:nvPr/>
        </p:nvSpPr>
        <p:spPr>
          <a:xfrm>
            <a:off x="924141" y="5273336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3) Le programme s’exécute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9D9C5F5-1CE1-4F44-9D3D-44AFFE0E1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120" y="1382825"/>
            <a:ext cx="3354009" cy="17505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3058560-6578-49B7-9273-C992FB819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001" y="3445054"/>
            <a:ext cx="4308123" cy="125500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7E7F1AE-2528-4CC8-9EB8-71C0FA744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587" y="5011699"/>
            <a:ext cx="1614827" cy="15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3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414DFF1-9A3E-4B78-9CB0-283BF08DBFFB}"/>
              </a:ext>
            </a:extLst>
          </p:cNvPr>
          <p:cNvSpPr txBox="1">
            <a:spLocks/>
          </p:cNvSpPr>
          <p:nvPr/>
        </p:nvSpPr>
        <p:spPr>
          <a:xfrm>
            <a:off x="924141" y="481511"/>
            <a:ext cx="9947988" cy="589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highlight>
                  <a:srgbClr val="000000"/>
                </a:highlight>
              </a:rPr>
              <a:t>Connecter le </a:t>
            </a:r>
            <a:r>
              <a:rPr lang="fr-FR" dirty="0" err="1">
                <a:solidFill>
                  <a:schemeClr val="bg1"/>
                </a:solidFill>
                <a:highlight>
                  <a:srgbClr val="000000"/>
                </a:highlight>
              </a:rPr>
              <a:t>micro:bit</a:t>
            </a:r>
            <a:r>
              <a:rPr lang="fr-FR" dirty="0">
                <a:solidFill>
                  <a:schemeClr val="bg1"/>
                </a:solidFill>
                <a:highlight>
                  <a:srgbClr val="000000"/>
                </a:highlight>
              </a:rPr>
              <a:t> à son ordinateur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303D3F9-41AF-4170-B93D-6F097C1EF1F0}"/>
              </a:ext>
            </a:extLst>
          </p:cNvPr>
          <p:cNvSpPr txBox="1"/>
          <p:nvPr/>
        </p:nvSpPr>
        <p:spPr>
          <a:xfrm>
            <a:off x="452762" y="1429305"/>
            <a:ext cx="327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1) Je le connecte sur un port USB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ABFEF3E-AFA6-432E-A047-8A15A7467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2" y="1979776"/>
            <a:ext cx="3700228" cy="24461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5E32B54-3826-42ED-B599-A176C6723681}"/>
              </a:ext>
            </a:extLst>
          </p:cNvPr>
          <p:cNvSpPr txBox="1"/>
          <p:nvPr/>
        </p:nvSpPr>
        <p:spPr>
          <a:xfrm>
            <a:off x="569167" y="5169159"/>
            <a:ext cx="3065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highlight>
                  <a:srgbClr val="FF0000"/>
                </a:highlight>
              </a:rPr>
              <a:t>Attention, le port USB du </a:t>
            </a:r>
            <a:r>
              <a:rPr lang="fr-FR" sz="1600" dirty="0" err="1">
                <a:highlight>
                  <a:srgbClr val="FF0000"/>
                </a:highlight>
              </a:rPr>
              <a:t>micro:bit</a:t>
            </a:r>
            <a:endParaRPr lang="fr-FR" sz="1600" dirty="0">
              <a:highlight>
                <a:srgbClr val="FF0000"/>
              </a:highlight>
            </a:endParaRPr>
          </a:p>
          <a:p>
            <a:pPr algn="ctr"/>
            <a:r>
              <a:rPr lang="fr-FR" sz="1600" dirty="0">
                <a:highlight>
                  <a:srgbClr val="FF0000"/>
                </a:highlight>
              </a:rPr>
              <a:t>est fragile !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DCBCA46-2074-466B-AD65-7DC741B0602D}"/>
              </a:ext>
            </a:extLst>
          </p:cNvPr>
          <p:cNvCxnSpPr/>
          <p:nvPr/>
        </p:nvCxnSpPr>
        <p:spPr>
          <a:xfrm flipH="1" flipV="1">
            <a:off x="1127464" y="3684233"/>
            <a:ext cx="328474" cy="15003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BDCE13DD-8558-4603-8BDE-CD437E63986D}"/>
              </a:ext>
            </a:extLst>
          </p:cNvPr>
          <p:cNvSpPr txBox="1"/>
          <p:nvPr/>
        </p:nvSpPr>
        <p:spPr>
          <a:xfrm>
            <a:off x="5898135" y="1463051"/>
            <a:ext cx="5642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2) Je constate que mon ordinateur le reconnaît</a:t>
            </a:r>
          </a:p>
          <a:p>
            <a:r>
              <a:rPr lang="fr-FR" dirty="0"/>
              <a:t>comme un lecteur USB</a:t>
            </a: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A0E394E5-17E6-4B52-A042-B5CA1D7B6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21" y="2468847"/>
            <a:ext cx="4053564" cy="348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3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414DFF1-9A3E-4B78-9CB0-283BF08DBFFB}"/>
              </a:ext>
            </a:extLst>
          </p:cNvPr>
          <p:cNvSpPr txBox="1">
            <a:spLocks/>
          </p:cNvSpPr>
          <p:nvPr/>
        </p:nvSpPr>
        <p:spPr>
          <a:xfrm>
            <a:off x="702199" y="241481"/>
            <a:ext cx="9947988" cy="589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highlight>
                  <a:srgbClr val="000000"/>
                </a:highlight>
              </a:rPr>
              <a:t>Réaliser un premier programme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D62898-6FA0-4CF4-9916-9D0DB1CD4758}"/>
              </a:ext>
            </a:extLst>
          </p:cNvPr>
          <p:cNvSpPr txBox="1"/>
          <p:nvPr/>
        </p:nvSpPr>
        <p:spPr>
          <a:xfrm>
            <a:off x="2857261" y="1225118"/>
            <a:ext cx="3504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https://makecode.microbit.org/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AF0E665-815F-4877-A872-6B4B47D35208}"/>
              </a:ext>
            </a:extLst>
          </p:cNvPr>
          <p:cNvSpPr txBox="1"/>
          <p:nvPr/>
        </p:nvSpPr>
        <p:spPr>
          <a:xfrm>
            <a:off x="1233996" y="1225118"/>
            <a:ext cx="1623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Aller sur le site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5CF44DB-645E-4112-8207-1AA106C3B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093" y="1748381"/>
            <a:ext cx="2727394" cy="419469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0CC4EB0-A827-4571-AE7C-60E40F5413CA}"/>
              </a:ext>
            </a:extLst>
          </p:cNvPr>
          <p:cNvSpPr txBox="1"/>
          <p:nvPr/>
        </p:nvSpPr>
        <p:spPr>
          <a:xfrm>
            <a:off x="1233996" y="3986074"/>
            <a:ext cx="2479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Créer un nouveau projet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367D987-C223-40B8-892E-464176ECD46E}"/>
              </a:ext>
            </a:extLst>
          </p:cNvPr>
          <p:cNvCxnSpPr/>
          <p:nvPr/>
        </p:nvCxnSpPr>
        <p:spPr>
          <a:xfrm>
            <a:off x="3888419" y="4172505"/>
            <a:ext cx="187318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AD2B5AE-59A2-48E8-8A31-083A182DB795}"/>
              </a:ext>
            </a:extLst>
          </p:cNvPr>
          <p:cNvSpPr txBox="1"/>
          <p:nvPr/>
        </p:nvSpPr>
        <p:spPr>
          <a:xfrm>
            <a:off x="8256232" y="3986074"/>
            <a:ext cx="324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 lui donner un nom</a:t>
            </a:r>
          </a:p>
        </p:txBody>
      </p:sp>
    </p:spTree>
    <p:extLst>
      <p:ext uri="{BB962C8B-B14F-4D97-AF65-F5344CB8AC3E}">
        <p14:creationId xmlns:p14="http://schemas.microsoft.com/office/powerpoint/2010/main" val="303220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414DFF1-9A3E-4B78-9CB0-283BF08DBFFB}"/>
              </a:ext>
            </a:extLst>
          </p:cNvPr>
          <p:cNvSpPr txBox="1">
            <a:spLocks/>
          </p:cNvSpPr>
          <p:nvPr/>
        </p:nvSpPr>
        <p:spPr>
          <a:xfrm>
            <a:off x="924141" y="481511"/>
            <a:ext cx="9947988" cy="589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highlight>
                  <a:srgbClr val="000000"/>
                </a:highlight>
              </a:rPr>
              <a:t>Connecter le </a:t>
            </a:r>
            <a:r>
              <a:rPr lang="fr-FR" dirty="0" err="1">
                <a:solidFill>
                  <a:schemeClr val="bg1"/>
                </a:solidFill>
                <a:highlight>
                  <a:srgbClr val="000000"/>
                </a:highlight>
              </a:rPr>
              <a:t>micro:bit</a:t>
            </a:r>
            <a:r>
              <a:rPr lang="fr-FR" dirty="0">
                <a:solidFill>
                  <a:schemeClr val="bg1"/>
                </a:solidFill>
                <a:highlight>
                  <a:srgbClr val="000000"/>
                </a:highlight>
              </a:rPr>
              <a:t> à </a:t>
            </a:r>
            <a:r>
              <a:rPr lang="fr-FR" dirty="0" err="1">
                <a:solidFill>
                  <a:schemeClr val="bg1"/>
                </a:solidFill>
                <a:highlight>
                  <a:srgbClr val="000000"/>
                </a:highlight>
              </a:rPr>
              <a:t>Makecode</a:t>
            </a:r>
            <a:endParaRPr lang="fr-FR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D65FB6D-C61C-4E7F-B7A6-DD86B8972A18}"/>
              </a:ext>
            </a:extLst>
          </p:cNvPr>
          <p:cNvSpPr txBox="1"/>
          <p:nvPr/>
        </p:nvSpPr>
        <p:spPr>
          <a:xfrm>
            <a:off x="819610" y="1306513"/>
            <a:ext cx="4113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 bas à gauche, cliquer sur les 3 points à </a:t>
            </a:r>
          </a:p>
          <a:p>
            <a:r>
              <a:rPr lang="fr-FR" dirty="0"/>
              <a:t>droite de « Télécharger 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7AF96C-319A-4519-B28E-EBB3067CF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936" y="1150187"/>
            <a:ext cx="3594900" cy="15301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E59F871-C2D9-46DD-8698-D3DF6AA295C3}"/>
              </a:ext>
            </a:extLst>
          </p:cNvPr>
          <p:cNvSpPr txBox="1"/>
          <p:nvPr/>
        </p:nvSpPr>
        <p:spPr>
          <a:xfrm>
            <a:off x="819610" y="2310963"/>
            <a:ext cx="319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Puis sur « Connecter l’appareil »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1113B8D-DDE9-40A5-8A87-5819089F2174}"/>
              </a:ext>
            </a:extLst>
          </p:cNvPr>
          <p:cNvCxnSpPr/>
          <p:nvPr/>
        </p:nvCxnSpPr>
        <p:spPr>
          <a:xfrm>
            <a:off x="4010035" y="1740023"/>
            <a:ext cx="3003324" cy="6835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83129CF-62DA-4119-9FCE-63828C547157}"/>
              </a:ext>
            </a:extLst>
          </p:cNvPr>
          <p:cNvCxnSpPr>
            <a:cxnSpLocks/>
          </p:cNvCxnSpPr>
          <p:nvPr/>
        </p:nvCxnSpPr>
        <p:spPr>
          <a:xfrm flipV="1">
            <a:off x="4010035" y="1915241"/>
            <a:ext cx="3003324" cy="7813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AEC96F85-FF33-4C9F-BF76-4B0ABA729C36}"/>
              </a:ext>
            </a:extLst>
          </p:cNvPr>
          <p:cNvSpPr txBox="1"/>
          <p:nvPr/>
        </p:nvSpPr>
        <p:spPr>
          <a:xfrm>
            <a:off x="819610" y="3140655"/>
            <a:ext cx="197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Et suivre les étapes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72692B6-5E5B-4E2E-B668-71DB0B03E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09" y="3852909"/>
            <a:ext cx="3038167" cy="1429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3E4FF83-92D8-43FB-843D-F58C1A423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163" y="3826091"/>
            <a:ext cx="3038167" cy="14559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ABEA893-5CBA-49A6-8CE4-31BCC3DB5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418" y="3207864"/>
            <a:ext cx="2534871" cy="245188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B7E5C0B-C8A1-409E-AB56-3E311A465651}"/>
              </a:ext>
            </a:extLst>
          </p:cNvPr>
          <p:cNvCxnSpPr>
            <a:cxnSpLocks/>
          </p:cNvCxnSpPr>
          <p:nvPr/>
        </p:nvCxnSpPr>
        <p:spPr>
          <a:xfrm>
            <a:off x="3771818" y="4634291"/>
            <a:ext cx="51609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B50019F-24F4-4B64-8FA4-D0BEC6424BE3}"/>
              </a:ext>
            </a:extLst>
          </p:cNvPr>
          <p:cNvCxnSpPr>
            <a:cxnSpLocks/>
          </p:cNvCxnSpPr>
          <p:nvPr/>
        </p:nvCxnSpPr>
        <p:spPr>
          <a:xfrm>
            <a:off x="7457530" y="4634291"/>
            <a:ext cx="81645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238FDCC-894E-4246-9105-44A07C3674BA}"/>
              </a:ext>
            </a:extLst>
          </p:cNvPr>
          <p:cNvCxnSpPr>
            <a:cxnSpLocks/>
          </p:cNvCxnSpPr>
          <p:nvPr/>
        </p:nvCxnSpPr>
        <p:spPr>
          <a:xfrm flipV="1">
            <a:off x="8402418" y="5477523"/>
            <a:ext cx="1267435" cy="6303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027656DB-B107-4E8B-9C8D-F062DE9E7CCD}"/>
              </a:ext>
            </a:extLst>
          </p:cNvPr>
          <p:cNvSpPr txBox="1"/>
          <p:nvPr/>
        </p:nvSpPr>
        <p:spPr>
          <a:xfrm>
            <a:off x="4287915" y="5853496"/>
            <a:ext cx="411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Votre </a:t>
            </a:r>
            <a:r>
              <a:rPr lang="fr-FR" dirty="0" err="1"/>
              <a:t>micro:bit</a:t>
            </a:r>
            <a:r>
              <a:rPr lang="fr-FR" dirty="0"/>
              <a:t> est maintenant connecté !</a:t>
            </a:r>
          </a:p>
        </p:txBody>
      </p:sp>
    </p:spTree>
    <p:extLst>
      <p:ext uri="{BB962C8B-B14F-4D97-AF65-F5344CB8AC3E}">
        <p14:creationId xmlns:p14="http://schemas.microsoft.com/office/powerpoint/2010/main" val="386159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414DFF1-9A3E-4B78-9CB0-283BF08DBFFB}"/>
              </a:ext>
            </a:extLst>
          </p:cNvPr>
          <p:cNvSpPr txBox="1">
            <a:spLocks/>
          </p:cNvSpPr>
          <p:nvPr/>
        </p:nvSpPr>
        <p:spPr>
          <a:xfrm>
            <a:off x="950774" y="188547"/>
            <a:ext cx="9947988" cy="589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highlight>
                  <a:srgbClr val="000000"/>
                </a:highlight>
              </a:rPr>
              <a:t>Ecrire un programme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C9FB6A1-AF72-49A3-9782-9BB63B71DBAC}"/>
              </a:ext>
            </a:extLst>
          </p:cNvPr>
          <p:cNvSpPr txBox="1"/>
          <p:nvPr/>
        </p:nvSpPr>
        <p:spPr>
          <a:xfrm>
            <a:off x="2193649" y="778223"/>
            <a:ext cx="6828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On veut par exemple que le </a:t>
            </a:r>
            <a:r>
              <a:rPr lang="fr-FR" dirty="0" err="1"/>
              <a:t>micro:bit</a:t>
            </a:r>
            <a:r>
              <a:rPr lang="fr-FR" dirty="0"/>
              <a:t> affiche en permanence un cœur.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A7A0068-C898-4C0E-8291-D315D878C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924" y="1291943"/>
            <a:ext cx="6022369" cy="485584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B6098B6-785E-4D21-8AD4-8F22C06D07F0}"/>
              </a:ext>
            </a:extLst>
          </p:cNvPr>
          <p:cNvSpPr txBox="1"/>
          <p:nvPr/>
        </p:nvSpPr>
        <p:spPr>
          <a:xfrm>
            <a:off x="9029763" y="1944209"/>
            <a:ext cx="29828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On garde l’action « Toujours »</a:t>
            </a:r>
          </a:p>
          <a:p>
            <a:r>
              <a:rPr lang="fr-FR" sz="1400" dirty="0"/>
              <a:t>(on fait glisser « Au démarrage sur la gauche afin qu’il disparaisse »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1EDBE6C-2F99-44DB-B4BD-0B46E6A9B8CD}"/>
              </a:ext>
            </a:extLst>
          </p:cNvPr>
          <p:cNvCxnSpPr/>
          <p:nvPr/>
        </p:nvCxnSpPr>
        <p:spPr>
          <a:xfrm flipH="1">
            <a:off x="7013359" y="2166151"/>
            <a:ext cx="200921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61A8C45-A6EF-402D-8D86-5EB277E4D528}"/>
              </a:ext>
            </a:extLst>
          </p:cNvPr>
          <p:cNvCxnSpPr>
            <a:cxnSpLocks/>
          </p:cNvCxnSpPr>
          <p:nvPr/>
        </p:nvCxnSpPr>
        <p:spPr>
          <a:xfrm flipH="1">
            <a:off x="7350711" y="1147555"/>
            <a:ext cx="2683658" cy="352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D3AADE3-693F-47D1-909A-C7055D10E40A}"/>
              </a:ext>
            </a:extLst>
          </p:cNvPr>
          <p:cNvSpPr txBox="1"/>
          <p:nvPr/>
        </p:nvSpPr>
        <p:spPr>
          <a:xfrm>
            <a:off x="10034370" y="778223"/>
            <a:ext cx="2107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On choisit la programmation par blocs.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EB7301E-79EC-4D00-B090-DE846D4F399B}"/>
              </a:ext>
            </a:extLst>
          </p:cNvPr>
          <p:cNvSpPr txBox="1"/>
          <p:nvPr/>
        </p:nvSpPr>
        <p:spPr>
          <a:xfrm>
            <a:off x="8862567" y="3032961"/>
            <a:ext cx="2982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On choisit « Montrer l’icône cœur » dans la rubrique Base.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DC2EBD0-F418-4CBE-953D-9C42B4E45024}"/>
              </a:ext>
            </a:extLst>
          </p:cNvPr>
          <p:cNvCxnSpPr>
            <a:cxnSpLocks/>
          </p:cNvCxnSpPr>
          <p:nvPr/>
        </p:nvCxnSpPr>
        <p:spPr>
          <a:xfrm flipH="1" flipV="1">
            <a:off x="7173157" y="2682873"/>
            <a:ext cx="1682218" cy="572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00170BF9-12D0-4F66-A30E-A4ACC13924F7}"/>
              </a:ext>
            </a:extLst>
          </p:cNvPr>
          <p:cNvSpPr txBox="1"/>
          <p:nvPr/>
        </p:nvSpPr>
        <p:spPr>
          <a:xfrm>
            <a:off x="208831" y="3063110"/>
            <a:ext cx="21520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On peut avoir un aperçu de ce que l’on a programmé sur la gauche.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64151C5-C293-4BF8-98AD-D58022ABC4B3}"/>
              </a:ext>
            </a:extLst>
          </p:cNvPr>
          <p:cNvCxnSpPr>
            <a:cxnSpLocks/>
          </p:cNvCxnSpPr>
          <p:nvPr/>
        </p:nvCxnSpPr>
        <p:spPr>
          <a:xfrm flipV="1">
            <a:off x="1529626" y="2304664"/>
            <a:ext cx="1063702" cy="6140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73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414DFF1-9A3E-4B78-9CB0-283BF08DBFFB}"/>
              </a:ext>
            </a:extLst>
          </p:cNvPr>
          <p:cNvSpPr txBox="1">
            <a:spLocks/>
          </p:cNvSpPr>
          <p:nvPr/>
        </p:nvSpPr>
        <p:spPr>
          <a:xfrm>
            <a:off x="924141" y="481511"/>
            <a:ext cx="9947988" cy="589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highlight>
                  <a:srgbClr val="000000"/>
                </a:highlight>
              </a:rPr>
              <a:t>Télécharger le programme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184BBB5-8762-4C07-B3AD-E12A9732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519" y="1260616"/>
            <a:ext cx="4552029" cy="367030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FA44B41-4022-45E6-8645-FE25228D256A}"/>
              </a:ext>
            </a:extLst>
          </p:cNvPr>
          <p:cNvSpPr txBox="1"/>
          <p:nvPr/>
        </p:nvSpPr>
        <p:spPr>
          <a:xfrm>
            <a:off x="495743" y="2046447"/>
            <a:ext cx="3058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On clique sur télécharger pour envoyer le programme au micro:bit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8D70E49-A22D-4B53-B051-BEF55FEFA77B}"/>
              </a:ext>
            </a:extLst>
          </p:cNvPr>
          <p:cNvCxnSpPr>
            <a:cxnSpLocks/>
          </p:cNvCxnSpPr>
          <p:nvPr/>
        </p:nvCxnSpPr>
        <p:spPr>
          <a:xfrm>
            <a:off x="1619540" y="2682152"/>
            <a:ext cx="2508577" cy="19875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5F6535F-7642-4039-8925-537EDF0F2DA7}"/>
              </a:ext>
            </a:extLst>
          </p:cNvPr>
          <p:cNvSpPr txBox="1"/>
          <p:nvPr/>
        </p:nvSpPr>
        <p:spPr>
          <a:xfrm>
            <a:off x="782751" y="5335774"/>
            <a:ext cx="10626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Si on a bien connecté son micro:bit à </a:t>
            </a:r>
            <a:r>
              <a:rPr lang="fr-FR" sz="1400" dirty="0" err="1"/>
              <a:t>Makecode</a:t>
            </a:r>
            <a:r>
              <a:rPr lang="fr-FR" sz="1400" dirty="0"/>
              <a:t>, le programme s’exécute tout de suite. Sinon, </a:t>
            </a:r>
            <a:r>
              <a:rPr lang="fr-FR" sz="1400" dirty="0" err="1"/>
              <a:t>Makecode</a:t>
            </a:r>
            <a:r>
              <a:rPr lang="fr-FR" sz="1400" dirty="0"/>
              <a:t> va vous proposer de télécharger un fichier de programme (avec l’extension .</a:t>
            </a:r>
            <a:r>
              <a:rPr lang="fr-FR" sz="1400" dirty="0" err="1"/>
              <a:t>hex</a:t>
            </a:r>
            <a:r>
              <a:rPr lang="fr-FR" sz="1400" dirty="0"/>
              <a:t>) que vous pouvez déplacer par glisser/déplacer sur votre micro:bit.</a:t>
            </a:r>
          </a:p>
        </p:txBody>
      </p:sp>
    </p:spTree>
    <p:extLst>
      <p:ext uri="{BB962C8B-B14F-4D97-AF65-F5344CB8AC3E}">
        <p14:creationId xmlns:p14="http://schemas.microsoft.com/office/powerpoint/2010/main" val="207765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414DFF1-9A3E-4B78-9CB0-283BF08DBFFB}"/>
              </a:ext>
            </a:extLst>
          </p:cNvPr>
          <p:cNvSpPr txBox="1">
            <a:spLocks/>
          </p:cNvSpPr>
          <p:nvPr/>
        </p:nvSpPr>
        <p:spPr>
          <a:xfrm>
            <a:off x="924141" y="481511"/>
            <a:ext cx="9947988" cy="589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highlight>
                  <a:srgbClr val="000000"/>
                </a:highlight>
              </a:rPr>
              <a:t>Constater que cela fonctionne !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124B8A9-5653-4672-901A-97C4F2CB73F0}"/>
              </a:ext>
            </a:extLst>
          </p:cNvPr>
          <p:cNvSpPr txBox="1"/>
          <p:nvPr/>
        </p:nvSpPr>
        <p:spPr>
          <a:xfrm>
            <a:off x="2050742" y="1447061"/>
            <a:ext cx="710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Comme on le lui a demandé, le micro:bit affiche en permanence un cœur.</a:t>
            </a:r>
          </a:p>
        </p:txBody>
      </p:sp>
      <p:pic>
        <p:nvPicPr>
          <p:cNvPr id="6" name="Image 5" descr="Une image contenant plancher&#10;&#10;Description générée automatiquement">
            <a:extLst>
              <a:ext uri="{FF2B5EF4-FFF2-40B4-BE49-F238E27FC236}">
                <a16:creationId xmlns:a16="http://schemas.microsoft.com/office/drawing/2014/main" id="{949E2C1C-6B40-4ED9-B412-C5D0DF076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70" y="2007430"/>
            <a:ext cx="5054081" cy="379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993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383</Words>
  <Application>Microsoft Office PowerPoint</Application>
  <PresentationFormat>Grand écran</PresentationFormat>
  <Paragraphs>50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de la carte micro:bit</vt:lpstr>
      <vt:lpstr>Qu’est-ce que c’est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la carte micro:bit</dc:title>
  <dc:creator>Cécile THOMAS</dc:creator>
  <cp:lastModifiedBy>Cécile THOMAS</cp:lastModifiedBy>
  <cp:revision>1</cp:revision>
  <dcterms:created xsi:type="dcterms:W3CDTF">2021-08-22T07:14:47Z</dcterms:created>
  <dcterms:modified xsi:type="dcterms:W3CDTF">2021-08-22T08:27:55Z</dcterms:modified>
</cp:coreProperties>
</file>